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media/image23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80.jpg" ContentType="image/jpeg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3"/>
  </p:notesMasterIdLst>
  <p:handoutMasterIdLst>
    <p:handoutMasterId r:id="rId64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21" r:id="rId20"/>
    <p:sldId id="326" r:id="rId21"/>
    <p:sldId id="324" r:id="rId22"/>
    <p:sldId id="325" r:id="rId23"/>
    <p:sldId id="268" r:id="rId24"/>
    <p:sldId id="269" r:id="rId25"/>
    <p:sldId id="270" r:id="rId26"/>
    <p:sldId id="272" r:id="rId27"/>
    <p:sldId id="273" r:id="rId28"/>
    <p:sldId id="274" r:id="rId29"/>
    <p:sldId id="275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  <p:sldId id="306" r:id="rId57"/>
    <p:sldId id="311" r:id="rId58"/>
    <p:sldId id="308" r:id="rId59"/>
    <p:sldId id="309" r:id="rId60"/>
    <p:sldId id="310" r:id="rId61"/>
    <p:sldId id="319" r:id="rId6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21"/>
            <p14:sldId id="326"/>
            <p14:sldId id="324"/>
            <p14:sldId id="325"/>
            <p14:sldId id="268"/>
            <p14:sldId id="269"/>
            <p14:sldId id="270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51747-85DF-411B-97CB-3C8598C0051F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ED122C7-9177-4865-91C3-0433B8284D8C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09E92-1D21-4A85-84A1-32DB98B33E67}" type="par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148614-3839-4700-B9F1-AB85D3BF24E1}" type="sib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93A4B8-E2B9-409C-A91E-D9D05872EAD4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UI/Core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2CAD51-B7D1-4643-828B-39ED0BBE8902}" type="par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F0695C-714C-4EE7-987B-711681F537AB}" type="sib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B3F22D-EBD9-474E-808B-2022178AF92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System Services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4245E-ECAF-4650-86D4-D927F8E889E0}" type="par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C73523-DBD3-4E7B-A5EB-65C3C06167BE}" type="sib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5AB1F-98E5-4503-A27B-3D2F04B8FBB0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System Library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29422-2BA9-444F-B690-419A83A28D69}" type="par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61B329-89BE-462A-AD21-79DE7B3A4D32}" type="sib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69BA24-AA4D-4D9D-B694-A7F3A5EF224E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Device Drivers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D5854D-DAF3-448A-990C-B145D643D9DE}" type="par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D01E60-8EA3-4C0A-8052-B30289FC0A97}" type="sib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556B89-F35A-4C50-8BF0-26EB0A2B2881}">
      <dgm:prSet custT="1"/>
      <dgm:spPr/>
      <dgm:t>
        <a:bodyPr/>
        <a:lstStyle/>
        <a:p>
          <a:pPr rtl="0"/>
          <a:r>
            <a:rPr lang="en-US" sz="1800" dirty="0" err="1" smtClean="0">
              <a:latin typeface="Calibri" panose="020F0502020204030204" pitchFamily="34" charset="0"/>
              <a:cs typeface="Calibri" panose="020F0502020204030204" pitchFamily="34" charset="0"/>
            </a:rPr>
            <a:t>Kernal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C85FC-5F3D-472F-BBB9-35D37055116A}" type="par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25A668-821B-4DCF-9010-C2C8DD3A990B}" type="sib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F59AF8-5B37-4952-A8A8-8C3C39707499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0F9B9B-21A3-443F-B042-0FEB92A54FDE}" type="par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732497-1BF8-4CD3-A187-3D8214C717CF}" type="sib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3D4C60-433C-4100-94D4-220B29885B6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 Abstraction Layer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183C54-B6E9-499C-A3BF-9C0AEB2886E3}" type="par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B23EE-2EBD-47CD-88A8-9CB7AB4C306B}" type="sib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DA85FC-E759-4B0E-921D-BFA7A1F1CF8F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AB7A6A-140F-4819-80B8-C0F69E85E0D8}" type="par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3A894C-221F-486F-AE7C-173043040187}" type="sib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743123-3D35-4875-807C-3A03207050E8}" type="pres">
      <dgm:prSet presAssocID="{6F051747-85DF-411B-97CB-3C8598C0051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28176CB6-B6FB-440F-8CC3-DAA41F8CD053}" type="pres">
      <dgm:prSet presAssocID="{0ED122C7-9177-4865-91C3-0433B8284D8C}" presName="parenttextcomposite" presStyleCnt="0"/>
      <dgm:spPr/>
    </dgm:pt>
    <dgm:pt modelId="{B47FFF53-43F1-4E26-AAE1-6A05AB3D4DA0}" type="pres">
      <dgm:prSet presAssocID="{0ED122C7-9177-4865-91C3-0433B8284D8C}" presName="parenttext" presStyleLbl="revTx" presStyleIdx="0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DC88A-5386-40D7-8A06-2298A3B7FB20}" type="pres">
      <dgm:prSet presAssocID="{0ED122C7-9177-4865-91C3-0433B8284D8C}" presName="parallelogramComposite" presStyleCnt="0"/>
      <dgm:spPr/>
    </dgm:pt>
    <dgm:pt modelId="{D0E5BA28-4BEF-4036-96F3-C199B48FE428}" type="pres">
      <dgm:prSet presAssocID="{0ED122C7-9177-4865-91C3-0433B8284D8C}" presName="parallelogram1" presStyleLbl="alignNode1" presStyleIdx="0" presStyleCnt="63"/>
      <dgm:spPr/>
    </dgm:pt>
    <dgm:pt modelId="{B174509B-4F9C-4A78-B9BE-D8EF9C2CDBEC}" type="pres">
      <dgm:prSet presAssocID="{0ED122C7-9177-4865-91C3-0433B8284D8C}" presName="parallelogram2" presStyleLbl="alignNode1" presStyleIdx="1" presStyleCnt="63"/>
      <dgm:spPr/>
    </dgm:pt>
    <dgm:pt modelId="{52840882-2C3D-49EF-B5CC-A664A79CBB00}" type="pres">
      <dgm:prSet presAssocID="{0ED122C7-9177-4865-91C3-0433B8284D8C}" presName="parallelogram3" presStyleLbl="alignNode1" presStyleIdx="2" presStyleCnt="63"/>
      <dgm:spPr/>
    </dgm:pt>
    <dgm:pt modelId="{6DD00BBD-DCA3-44D8-AD73-CC6CC833C1A2}" type="pres">
      <dgm:prSet presAssocID="{0ED122C7-9177-4865-91C3-0433B8284D8C}" presName="parallelogram4" presStyleLbl="alignNode1" presStyleIdx="3" presStyleCnt="63"/>
      <dgm:spPr/>
    </dgm:pt>
    <dgm:pt modelId="{26343FD6-1B92-4B83-A4B0-B97819B5E9A3}" type="pres">
      <dgm:prSet presAssocID="{0ED122C7-9177-4865-91C3-0433B8284D8C}" presName="parallelogram5" presStyleLbl="alignNode1" presStyleIdx="4" presStyleCnt="63"/>
      <dgm:spPr/>
    </dgm:pt>
    <dgm:pt modelId="{05A544AD-71D8-4F84-8EE1-64A7ED7F154E}" type="pres">
      <dgm:prSet presAssocID="{0ED122C7-9177-4865-91C3-0433B8284D8C}" presName="parallelogram6" presStyleLbl="alignNode1" presStyleIdx="5" presStyleCnt="63"/>
      <dgm:spPr/>
    </dgm:pt>
    <dgm:pt modelId="{1BE6385C-DA62-4469-AA1D-D77674DF6D85}" type="pres">
      <dgm:prSet presAssocID="{0ED122C7-9177-4865-91C3-0433B8284D8C}" presName="parallelogram7" presStyleLbl="alignNode1" presStyleIdx="6" presStyleCnt="63"/>
      <dgm:spPr/>
    </dgm:pt>
    <dgm:pt modelId="{03F145A3-7A8D-4493-81F3-064275F8DE50}" type="pres">
      <dgm:prSet presAssocID="{EC148614-3839-4700-B9F1-AB85D3BF24E1}" presName="sibTrans" presStyleCnt="0"/>
      <dgm:spPr/>
    </dgm:pt>
    <dgm:pt modelId="{DF1E0020-AD65-4D69-BDBF-F897C9AFEECB}" type="pres">
      <dgm:prSet presAssocID="{BB93A4B8-E2B9-409C-A91E-D9D05872EAD4}" presName="parenttextcomposite" presStyleCnt="0"/>
      <dgm:spPr/>
    </dgm:pt>
    <dgm:pt modelId="{BFDB7658-ADED-41B5-BD9B-C16833A02FA4}" type="pres">
      <dgm:prSet presAssocID="{BB93A4B8-E2B9-409C-A91E-D9D05872EAD4}" presName="parenttext" presStyleLbl="revTx" presStyleIdx="1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67FEA-27A4-4F96-9DCB-875B2C59807C}" type="pres">
      <dgm:prSet presAssocID="{BB93A4B8-E2B9-409C-A91E-D9D05872EAD4}" presName="parallelogramComposite" presStyleCnt="0"/>
      <dgm:spPr/>
    </dgm:pt>
    <dgm:pt modelId="{3A626298-B215-47FB-AD85-143EF683B604}" type="pres">
      <dgm:prSet presAssocID="{BB93A4B8-E2B9-409C-A91E-D9D05872EAD4}" presName="parallelogram1" presStyleLbl="alignNode1" presStyleIdx="7" presStyleCnt="63"/>
      <dgm:spPr/>
    </dgm:pt>
    <dgm:pt modelId="{5694EA68-6E63-4EFA-8C78-75AF571E7BB7}" type="pres">
      <dgm:prSet presAssocID="{BB93A4B8-E2B9-409C-A91E-D9D05872EAD4}" presName="parallelogram2" presStyleLbl="alignNode1" presStyleIdx="8" presStyleCnt="63"/>
      <dgm:spPr/>
    </dgm:pt>
    <dgm:pt modelId="{1CA0FD97-8A07-4B38-B992-C8EBD288A688}" type="pres">
      <dgm:prSet presAssocID="{BB93A4B8-E2B9-409C-A91E-D9D05872EAD4}" presName="parallelogram3" presStyleLbl="alignNode1" presStyleIdx="9" presStyleCnt="63"/>
      <dgm:spPr/>
    </dgm:pt>
    <dgm:pt modelId="{1F721A80-E3FA-4896-A49A-8FA8DF0B3F82}" type="pres">
      <dgm:prSet presAssocID="{BB93A4B8-E2B9-409C-A91E-D9D05872EAD4}" presName="parallelogram4" presStyleLbl="alignNode1" presStyleIdx="10" presStyleCnt="63"/>
      <dgm:spPr/>
    </dgm:pt>
    <dgm:pt modelId="{B3504FA0-5DD8-420E-8FA3-C5DDEEFFA3B4}" type="pres">
      <dgm:prSet presAssocID="{BB93A4B8-E2B9-409C-A91E-D9D05872EAD4}" presName="parallelogram5" presStyleLbl="alignNode1" presStyleIdx="11" presStyleCnt="63"/>
      <dgm:spPr/>
    </dgm:pt>
    <dgm:pt modelId="{B3FD8CC6-6163-413D-A213-CF39B1D22C03}" type="pres">
      <dgm:prSet presAssocID="{BB93A4B8-E2B9-409C-A91E-D9D05872EAD4}" presName="parallelogram6" presStyleLbl="alignNode1" presStyleIdx="12" presStyleCnt="63"/>
      <dgm:spPr/>
    </dgm:pt>
    <dgm:pt modelId="{78604AC1-466D-4267-A36F-EA618639F542}" type="pres">
      <dgm:prSet presAssocID="{BB93A4B8-E2B9-409C-A91E-D9D05872EAD4}" presName="parallelogram7" presStyleLbl="alignNode1" presStyleIdx="13" presStyleCnt="63"/>
      <dgm:spPr/>
    </dgm:pt>
    <dgm:pt modelId="{78A43415-0DCD-4D41-9C1E-9CE0382DFDFA}" type="pres">
      <dgm:prSet presAssocID="{ECF0695C-714C-4EE7-987B-711681F537AB}" presName="sibTrans" presStyleCnt="0"/>
      <dgm:spPr/>
    </dgm:pt>
    <dgm:pt modelId="{E465B550-D09A-4A6C-B66D-D6552FBF6F7A}" type="pres">
      <dgm:prSet presAssocID="{31B3F22D-EBD9-474E-808B-2022178AF92D}" presName="parenttextcomposite" presStyleCnt="0"/>
      <dgm:spPr/>
    </dgm:pt>
    <dgm:pt modelId="{77CA6D90-0943-4217-AE01-1D4860839A0E}" type="pres">
      <dgm:prSet presAssocID="{31B3F22D-EBD9-474E-808B-2022178AF92D}" presName="parenttext" presStyleLbl="revTx" presStyleIdx="2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07B1E-658C-49B8-BF23-A5A7545EB94A}" type="pres">
      <dgm:prSet presAssocID="{31B3F22D-EBD9-474E-808B-2022178AF92D}" presName="parallelogramComposite" presStyleCnt="0"/>
      <dgm:spPr/>
    </dgm:pt>
    <dgm:pt modelId="{4279304C-88CF-4BDA-9879-C67285A50574}" type="pres">
      <dgm:prSet presAssocID="{31B3F22D-EBD9-474E-808B-2022178AF92D}" presName="parallelogram1" presStyleLbl="alignNode1" presStyleIdx="14" presStyleCnt="63"/>
      <dgm:spPr/>
    </dgm:pt>
    <dgm:pt modelId="{E7A0F06F-F3CE-41E2-B292-8D3AFE00A2A2}" type="pres">
      <dgm:prSet presAssocID="{31B3F22D-EBD9-474E-808B-2022178AF92D}" presName="parallelogram2" presStyleLbl="alignNode1" presStyleIdx="15" presStyleCnt="63"/>
      <dgm:spPr/>
    </dgm:pt>
    <dgm:pt modelId="{57270CAC-30E6-4258-A7E9-DE7C6AE7E306}" type="pres">
      <dgm:prSet presAssocID="{31B3F22D-EBD9-474E-808B-2022178AF92D}" presName="parallelogram3" presStyleLbl="alignNode1" presStyleIdx="16" presStyleCnt="63"/>
      <dgm:spPr/>
    </dgm:pt>
    <dgm:pt modelId="{48F626E2-B18B-471E-910A-DC2F16754438}" type="pres">
      <dgm:prSet presAssocID="{31B3F22D-EBD9-474E-808B-2022178AF92D}" presName="parallelogram4" presStyleLbl="alignNode1" presStyleIdx="17" presStyleCnt="63"/>
      <dgm:spPr/>
    </dgm:pt>
    <dgm:pt modelId="{9F1FBBCF-70DA-46F3-912D-D4548133875F}" type="pres">
      <dgm:prSet presAssocID="{31B3F22D-EBD9-474E-808B-2022178AF92D}" presName="parallelogram5" presStyleLbl="alignNode1" presStyleIdx="18" presStyleCnt="63"/>
      <dgm:spPr/>
    </dgm:pt>
    <dgm:pt modelId="{B74AC7D3-54AA-4461-9B44-C4CC50279BDB}" type="pres">
      <dgm:prSet presAssocID="{31B3F22D-EBD9-474E-808B-2022178AF92D}" presName="parallelogram6" presStyleLbl="alignNode1" presStyleIdx="19" presStyleCnt="63"/>
      <dgm:spPr/>
    </dgm:pt>
    <dgm:pt modelId="{9C37858E-1263-42F9-A8CE-F567C1C21EB8}" type="pres">
      <dgm:prSet presAssocID="{31B3F22D-EBD9-474E-808B-2022178AF92D}" presName="parallelogram7" presStyleLbl="alignNode1" presStyleIdx="20" presStyleCnt="63"/>
      <dgm:spPr/>
    </dgm:pt>
    <dgm:pt modelId="{DBC189A7-03D8-4497-87F8-D86B05874823}" type="pres">
      <dgm:prSet presAssocID="{A6C73523-DBD3-4E7B-A5EB-65C3C06167BE}" presName="sibTrans" presStyleCnt="0"/>
      <dgm:spPr/>
    </dgm:pt>
    <dgm:pt modelId="{9E6B9858-C415-4BDA-94CA-50B5C52C87AF}" type="pres">
      <dgm:prSet presAssocID="{7A25AB1F-98E5-4503-A27B-3D2F04B8FBB0}" presName="parenttextcomposite" presStyleCnt="0"/>
      <dgm:spPr/>
    </dgm:pt>
    <dgm:pt modelId="{13472F58-249D-4F45-A86D-4FEA9924562C}" type="pres">
      <dgm:prSet presAssocID="{7A25AB1F-98E5-4503-A27B-3D2F04B8FBB0}" presName="parenttext" presStyleLbl="revTx" presStyleIdx="3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15602-1C96-4F90-88B2-9635640C8C2D}" type="pres">
      <dgm:prSet presAssocID="{7A25AB1F-98E5-4503-A27B-3D2F04B8FBB0}" presName="parallelogramComposite" presStyleCnt="0"/>
      <dgm:spPr/>
    </dgm:pt>
    <dgm:pt modelId="{5C3A00C9-69A7-42ED-B0C0-5883A62AA46B}" type="pres">
      <dgm:prSet presAssocID="{7A25AB1F-98E5-4503-A27B-3D2F04B8FBB0}" presName="parallelogram1" presStyleLbl="alignNode1" presStyleIdx="21" presStyleCnt="63"/>
      <dgm:spPr/>
    </dgm:pt>
    <dgm:pt modelId="{E5254775-C2F4-4F8B-891B-1089DF35D0F7}" type="pres">
      <dgm:prSet presAssocID="{7A25AB1F-98E5-4503-A27B-3D2F04B8FBB0}" presName="parallelogram2" presStyleLbl="alignNode1" presStyleIdx="22" presStyleCnt="63"/>
      <dgm:spPr/>
    </dgm:pt>
    <dgm:pt modelId="{E1A2C59D-B5A1-4531-85AA-1D332699BFFB}" type="pres">
      <dgm:prSet presAssocID="{7A25AB1F-98E5-4503-A27B-3D2F04B8FBB0}" presName="parallelogram3" presStyleLbl="alignNode1" presStyleIdx="23" presStyleCnt="63"/>
      <dgm:spPr/>
    </dgm:pt>
    <dgm:pt modelId="{4B68FE8A-003A-4D64-A7C8-1D0CF08C973F}" type="pres">
      <dgm:prSet presAssocID="{7A25AB1F-98E5-4503-A27B-3D2F04B8FBB0}" presName="parallelogram4" presStyleLbl="alignNode1" presStyleIdx="24" presStyleCnt="63"/>
      <dgm:spPr/>
    </dgm:pt>
    <dgm:pt modelId="{EF5ABD71-3D2A-46B1-BD05-6CAECAEF7E9E}" type="pres">
      <dgm:prSet presAssocID="{7A25AB1F-98E5-4503-A27B-3D2F04B8FBB0}" presName="parallelogram5" presStyleLbl="alignNode1" presStyleIdx="25" presStyleCnt="63"/>
      <dgm:spPr/>
    </dgm:pt>
    <dgm:pt modelId="{63CCC6A3-3C16-444F-8423-E9DB2F6DD972}" type="pres">
      <dgm:prSet presAssocID="{7A25AB1F-98E5-4503-A27B-3D2F04B8FBB0}" presName="parallelogram6" presStyleLbl="alignNode1" presStyleIdx="26" presStyleCnt="63"/>
      <dgm:spPr/>
    </dgm:pt>
    <dgm:pt modelId="{ABD6D698-E3CA-4043-B6B2-A6B98307E961}" type="pres">
      <dgm:prSet presAssocID="{7A25AB1F-98E5-4503-A27B-3D2F04B8FBB0}" presName="parallelogram7" presStyleLbl="alignNode1" presStyleIdx="27" presStyleCnt="63"/>
      <dgm:spPr/>
    </dgm:pt>
    <dgm:pt modelId="{0B1803CB-8F53-4BC4-A586-691D3E74FCBE}" type="pres">
      <dgm:prSet presAssocID="{CA61B329-89BE-462A-AD21-79DE7B3A4D32}" presName="sibTrans" presStyleCnt="0"/>
      <dgm:spPr/>
    </dgm:pt>
    <dgm:pt modelId="{0458F4BB-4686-46C5-9EFC-8582DEBEEE7E}" type="pres">
      <dgm:prSet presAssocID="{1D69BA24-AA4D-4D9D-B694-A7F3A5EF224E}" presName="parenttextcomposite" presStyleCnt="0"/>
      <dgm:spPr/>
    </dgm:pt>
    <dgm:pt modelId="{A8F0786D-7BDD-405F-BC95-3948ADA6AEB7}" type="pres">
      <dgm:prSet presAssocID="{1D69BA24-AA4D-4D9D-B694-A7F3A5EF224E}" presName="parenttext" presStyleLbl="revTx" presStyleIdx="4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BED7D-9EC9-4B61-9E8D-5195A6FA27C2}" type="pres">
      <dgm:prSet presAssocID="{1D69BA24-AA4D-4D9D-B694-A7F3A5EF224E}" presName="parallelogramComposite" presStyleCnt="0"/>
      <dgm:spPr/>
    </dgm:pt>
    <dgm:pt modelId="{0985CFC1-7241-4705-9E2F-2DB6A10233CE}" type="pres">
      <dgm:prSet presAssocID="{1D69BA24-AA4D-4D9D-B694-A7F3A5EF224E}" presName="parallelogram1" presStyleLbl="alignNode1" presStyleIdx="28" presStyleCnt="63"/>
      <dgm:spPr>
        <a:solidFill>
          <a:srgbClr val="92D050"/>
        </a:solidFill>
      </dgm:spPr>
    </dgm:pt>
    <dgm:pt modelId="{D295BCD1-0C73-4BA7-8029-476F4E580EC0}" type="pres">
      <dgm:prSet presAssocID="{1D69BA24-AA4D-4D9D-B694-A7F3A5EF224E}" presName="parallelogram2" presStyleLbl="alignNode1" presStyleIdx="29" presStyleCnt="63"/>
      <dgm:spPr>
        <a:solidFill>
          <a:srgbClr val="92D050"/>
        </a:solidFill>
      </dgm:spPr>
    </dgm:pt>
    <dgm:pt modelId="{5D74A68B-9203-4963-822D-54569C82FF2E}" type="pres">
      <dgm:prSet presAssocID="{1D69BA24-AA4D-4D9D-B694-A7F3A5EF224E}" presName="parallelogram3" presStyleLbl="alignNode1" presStyleIdx="30" presStyleCnt="63"/>
      <dgm:spPr>
        <a:solidFill>
          <a:srgbClr val="92D050"/>
        </a:solidFill>
      </dgm:spPr>
    </dgm:pt>
    <dgm:pt modelId="{AFDBE052-65E8-49DF-80C3-C8F14F553D8C}" type="pres">
      <dgm:prSet presAssocID="{1D69BA24-AA4D-4D9D-B694-A7F3A5EF224E}" presName="parallelogram4" presStyleLbl="alignNode1" presStyleIdx="31" presStyleCnt="63"/>
      <dgm:spPr>
        <a:solidFill>
          <a:srgbClr val="92D050"/>
        </a:solidFill>
      </dgm:spPr>
    </dgm:pt>
    <dgm:pt modelId="{071D3475-A3B8-443C-ADAD-4ACFCC84B356}" type="pres">
      <dgm:prSet presAssocID="{1D69BA24-AA4D-4D9D-B694-A7F3A5EF224E}" presName="parallelogram5" presStyleLbl="alignNode1" presStyleIdx="32" presStyleCnt="63"/>
      <dgm:spPr>
        <a:solidFill>
          <a:srgbClr val="92D050"/>
        </a:solidFill>
      </dgm:spPr>
    </dgm:pt>
    <dgm:pt modelId="{FEFFDE8D-A534-4CE7-B1CF-212F21B8D2F3}" type="pres">
      <dgm:prSet presAssocID="{1D69BA24-AA4D-4D9D-B694-A7F3A5EF224E}" presName="parallelogram6" presStyleLbl="alignNode1" presStyleIdx="33" presStyleCnt="63"/>
      <dgm:spPr>
        <a:solidFill>
          <a:srgbClr val="92D050"/>
        </a:solidFill>
      </dgm:spPr>
    </dgm:pt>
    <dgm:pt modelId="{8DE20937-9308-4C8B-A7C7-4B909D1CFA3D}" type="pres">
      <dgm:prSet presAssocID="{1D69BA24-AA4D-4D9D-B694-A7F3A5EF224E}" presName="parallelogram7" presStyleLbl="alignNode1" presStyleIdx="34" presStyleCnt="63"/>
      <dgm:spPr>
        <a:solidFill>
          <a:srgbClr val="92D050"/>
        </a:solidFill>
      </dgm:spPr>
    </dgm:pt>
    <dgm:pt modelId="{EE77AAFC-C4D8-4757-A0A8-1E80C584C0C4}" type="pres">
      <dgm:prSet presAssocID="{7ED01E60-8EA3-4C0A-8052-B30289FC0A97}" presName="sibTrans" presStyleCnt="0"/>
      <dgm:spPr/>
    </dgm:pt>
    <dgm:pt modelId="{EC3EE03E-7AD8-4CD1-8C05-F44143B7C532}" type="pres">
      <dgm:prSet presAssocID="{F8556B89-F35A-4C50-8BF0-26EB0A2B2881}" presName="parenttextcomposite" presStyleCnt="0"/>
      <dgm:spPr/>
    </dgm:pt>
    <dgm:pt modelId="{8B5B121C-9AD9-4C9C-8B11-7383DD34AB72}" type="pres">
      <dgm:prSet presAssocID="{F8556B89-F35A-4C50-8BF0-26EB0A2B2881}" presName="parenttext" presStyleLbl="revTx" presStyleIdx="5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4CDF5-9C8C-4E90-87AE-C0AEB6516062}" type="pres">
      <dgm:prSet presAssocID="{F8556B89-F35A-4C50-8BF0-26EB0A2B2881}" presName="parallelogramComposite" presStyleCnt="0"/>
      <dgm:spPr/>
    </dgm:pt>
    <dgm:pt modelId="{01855DED-AFD2-42D4-8979-7393931A867E}" type="pres">
      <dgm:prSet presAssocID="{F8556B89-F35A-4C50-8BF0-26EB0A2B2881}" presName="parallelogram1" presStyleLbl="alignNode1" presStyleIdx="35" presStyleCnt="63"/>
      <dgm:spPr>
        <a:solidFill>
          <a:srgbClr val="92D050"/>
        </a:solidFill>
      </dgm:spPr>
    </dgm:pt>
    <dgm:pt modelId="{C8ED4EBA-334A-4A9B-AEEF-785D57172F85}" type="pres">
      <dgm:prSet presAssocID="{F8556B89-F35A-4C50-8BF0-26EB0A2B2881}" presName="parallelogram2" presStyleLbl="alignNode1" presStyleIdx="36" presStyleCnt="63"/>
      <dgm:spPr>
        <a:solidFill>
          <a:srgbClr val="92D050"/>
        </a:solidFill>
      </dgm:spPr>
    </dgm:pt>
    <dgm:pt modelId="{70DF82D4-E95E-4ECA-8B9A-8DC30DFBD921}" type="pres">
      <dgm:prSet presAssocID="{F8556B89-F35A-4C50-8BF0-26EB0A2B2881}" presName="parallelogram3" presStyleLbl="alignNode1" presStyleIdx="37" presStyleCnt="63"/>
      <dgm:spPr>
        <a:solidFill>
          <a:srgbClr val="92D050"/>
        </a:solidFill>
      </dgm:spPr>
    </dgm:pt>
    <dgm:pt modelId="{12496293-6D29-4AD6-A274-9D62C0CC9400}" type="pres">
      <dgm:prSet presAssocID="{F8556B89-F35A-4C50-8BF0-26EB0A2B2881}" presName="parallelogram4" presStyleLbl="alignNode1" presStyleIdx="38" presStyleCnt="63"/>
      <dgm:spPr>
        <a:solidFill>
          <a:srgbClr val="92D050"/>
        </a:solidFill>
      </dgm:spPr>
    </dgm:pt>
    <dgm:pt modelId="{2388950F-C018-4083-AE86-07334C576092}" type="pres">
      <dgm:prSet presAssocID="{F8556B89-F35A-4C50-8BF0-26EB0A2B2881}" presName="parallelogram5" presStyleLbl="alignNode1" presStyleIdx="39" presStyleCnt="63"/>
      <dgm:spPr>
        <a:solidFill>
          <a:srgbClr val="92D050"/>
        </a:solidFill>
      </dgm:spPr>
    </dgm:pt>
    <dgm:pt modelId="{EA9EE4D8-14B8-47E3-8704-5D0DD8A984EA}" type="pres">
      <dgm:prSet presAssocID="{F8556B89-F35A-4C50-8BF0-26EB0A2B2881}" presName="parallelogram6" presStyleLbl="alignNode1" presStyleIdx="40" presStyleCnt="63"/>
      <dgm:spPr>
        <a:solidFill>
          <a:srgbClr val="92D050">
            <a:alpha val="64194"/>
          </a:srgbClr>
        </a:solidFill>
      </dgm:spPr>
    </dgm:pt>
    <dgm:pt modelId="{BF51FAA3-F535-4744-8EEA-221E9F9A78D0}" type="pres">
      <dgm:prSet presAssocID="{F8556B89-F35A-4C50-8BF0-26EB0A2B2881}" presName="parallelogram7" presStyleLbl="alignNode1" presStyleIdx="41" presStyleCnt="63"/>
      <dgm:spPr>
        <a:solidFill>
          <a:srgbClr val="92D050"/>
        </a:solidFill>
      </dgm:spPr>
    </dgm:pt>
    <dgm:pt modelId="{8E9D2BC4-6124-4B6E-BC46-4E3CDCC04D7C}" type="pres">
      <dgm:prSet presAssocID="{5825A668-821B-4DCF-9010-C2C8DD3A990B}" presName="sibTrans" presStyleCnt="0"/>
      <dgm:spPr/>
    </dgm:pt>
    <dgm:pt modelId="{C8F973E5-4D5A-46E2-ABB1-77AA3F932F0E}" type="pres">
      <dgm:prSet presAssocID="{8FF59AF8-5B37-4952-A8A8-8C3C39707499}" presName="parenttextcomposite" presStyleCnt="0"/>
      <dgm:spPr/>
    </dgm:pt>
    <dgm:pt modelId="{5D66B584-C719-444D-914E-99A9C5C8F90C}" type="pres">
      <dgm:prSet presAssocID="{8FF59AF8-5B37-4952-A8A8-8C3C39707499}" presName="parenttext" presStyleLbl="revTx" presStyleIdx="6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0A98-C1A1-42E9-BFBC-2633B78AF094}" type="pres">
      <dgm:prSet presAssocID="{8FF59AF8-5B37-4952-A8A8-8C3C39707499}" presName="parallelogramComposite" presStyleCnt="0"/>
      <dgm:spPr/>
    </dgm:pt>
    <dgm:pt modelId="{D0B69219-4C0F-4088-BE2D-26A1EEA86CD8}" type="pres">
      <dgm:prSet presAssocID="{8FF59AF8-5B37-4952-A8A8-8C3C39707499}" presName="parallelogram1" presStyleLbl="alignNode1" presStyleIdx="42" presStyleCnt="63"/>
      <dgm:spPr>
        <a:solidFill>
          <a:srgbClr val="92D050"/>
        </a:solidFill>
      </dgm:spPr>
    </dgm:pt>
    <dgm:pt modelId="{0CC44D74-9821-4D9A-A357-7DFC9A56EB8F}" type="pres">
      <dgm:prSet presAssocID="{8FF59AF8-5B37-4952-A8A8-8C3C39707499}" presName="parallelogram2" presStyleLbl="alignNode1" presStyleIdx="43" presStyleCnt="63"/>
      <dgm:spPr>
        <a:solidFill>
          <a:srgbClr val="92D050"/>
        </a:solidFill>
      </dgm:spPr>
    </dgm:pt>
    <dgm:pt modelId="{D7AC4904-1450-4523-8121-1A50C68A62FD}" type="pres">
      <dgm:prSet presAssocID="{8FF59AF8-5B37-4952-A8A8-8C3C39707499}" presName="parallelogram3" presStyleLbl="alignNode1" presStyleIdx="44" presStyleCnt="63"/>
      <dgm:spPr>
        <a:solidFill>
          <a:srgbClr val="92D050"/>
        </a:solidFill>
      </dgm:spPr>
    </dgm:pt>
    <dgm:pt modelId="{83C5AA7C-3269-4F90-B859-C221B24193A5}" type="pres">
      <dgm:prSet presAssocID="{8FF59AF8-5B37-4952-A8A8-8C3C39707499}" presName="parallelogram4" presStyleLbl="alignNode1" presStyleIdx="45" presStyleCnt="63"/>
      <dgm:spPr>
        <a:solidFill>
          <a:srgbClr val="92D050"/>
        </a:solidFill>
      </dgm:spPr>
    </dgm:pt>
    <dgm:pt modelId="{EF5D0F11-1441-44AE-96CF-996A76733D21}" type="pres">
      <dgm:prSet presAssocID="{8FF59AF8-5B37-4952-A8A8-8C3C39707499}" presName="parallelogram5" presStyleLbl="alignNode1" presStyleIdx="46" presStyleCnt="63"/>
      <dgm:spPr>
        <a:solidFill>
          <a:srgbClr val="92D050"/>
        </a:solidFill>
      </dgm:spPr>
    </dgm:pt>
    <dgm:pt modelId="{6C219DBE-A5E5-43D1-8829-AF6887CBC11D}" type="pres">
      <dgm:prSet presAssocID="{8FF59AF8-5B37-4952-A8A8-8C3C39707499}" presName="parallelogram6" presStyleLbl="alignNode1" presStyleIdx="47" presStyleCnt="63"/>
      <dgm:spPr>
        <a:solidFill>
          <a:srgbClr val="92D050"/>
        </a:solidFill>
      </dgm:spPr>
    </dgm:pt>
    <dgm:pt modelId="{C8CEC31C-3C41-4C06-8DB0-563565921C34}" type="pres">
      <dgm:prSet presAssocID="{8FF59AF8-5B37-4952-A8A8-8C3C39707499}" presName="parallelogram7" presStyleLbl="alignNode1" presStyleIdx="48" presStyleCnt="63"/>
      <dgm:spPr>
        <a:solidFill>
          <a:srgbClr val="92D050"/>
        </a:solidFill>
      </dgm:spPr>
    </dgm:pt>
    <dgm:pt modelId="{8789F22F-BAD8-44EF-B56A-7858A5AA74B8}" type="pres">
      <dgm:prSet presAssocID="{94732497-1BF8-4CD3-A187-3D8214C717CF}" presName="sibTrans" presStyleCnt="0"/>
      <dgm:spPr/>
    </dgm:pt>
    <dgm:pt modelId="{AD3C78EF-A8DF-4BA1-8387-1F9071D8F02C}" type="pres">
      <dgm:prSet presAssocID="{7B3D4C60-433C-4100-94D4-220B29885B6D}" presName="parenttextcomposite" presStyleCnt="0"/>
      <dgm:spPr/>
    </dgm:pt>
    <dgm:pt modelId="{A256D8BF-CD3F-42C4-A72C-C492B63FE0E5}" type="pres">
      <dgm:prSet presAssocID="{7B3D4C60-433C-4100-94D4-220B29885B6D}" presName="parenttext" presStyleLbl="revTx" presStyleIdx="7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AD49E-1B9E-4AF4-BFE6-DADD609609FB}" type="pres">
      <dgm:prSet presAssocID="{7B3D4C60-433C-4100-94D4-220B29885B6D}" presName="parallelogramComposite" presStyleCnt="0"/>
      <dgm:spPr/>
    </dgm:pt>
    <dgm:pt modelId="{D48DAC93-996E-4922-8CC5-FB32478C0926}" type="pres">
      <dgm:prSet presAssocID="{7B3D4C60-433C-4100-94D4-220B29885B6D}" presName="parallelogram1" presStyleLbl="alignNode1" presStyleIdx="49" presStyleCnt="63"/>
      <dgm:spPr>
        <a:solidFill>
          <a:srgbClr val="92D050"/>
        </a:solidFill>
      </dgm:spPr>
    </dgm:pt>
    <dgm:pt modelId="{D598F8BF-109A-4743-B76D-C43775E6449B}" type="pres">
      <dgm:prSet presAssocID="{7B3D4C60-433C-4100-94D4-220B29885B6D}" presName="parallelogram2" presStyleLbl="alignNode1" presStyleIdx="50" presStyleCnt="63"/>
      <dgm:spPr>
        <a:solidFill>
          <a:srgbClr val="92D050"/>
        </a:solidFill>
      </dgm:spPr>
    </dgm:pt>
    <dgm:pt modelId="{E6262D63-3982-45A2-9131-D9FE1CD86EA4}" type="pres">
      <dgm:prSet presAssocID="{7B3D4C60-433C-4100-94D4-220B29885B6D}" presName="parallelogram3" presStyleLbl="alignNode1" presStyleIdx="51" presStyleCnt="63"/>
      <dgm:spPr>
        <a:solidFill>
          <a:srgbClr val="92D050"/>
        </a:solidFill>
      </dgm:spPr>
    </dgm:pt>
    <dgm:pt modelId="{CDE9F21E-2F42-4E55-9FD2-F5116C15229F}" type="pres">
      <dgm:prSet presAssocID="{7B3D4C60-433C-4100-94D4-220B29885B6D}" presName="parallelogram4" presStyleLbl="alignNode1" presStyleIdx="52" presStyleCnt="63"/>
      <dgm:spPr>
        <a:solidFill>
          <a:srgbClr val="92D050"/>
        </a:solidFill>
      </dgm:spPr>
    </dgm:pt>
    <dgm:pt modelId="{7BC38786-7911-441A-9A08-1FF7B9D30224}" type="pres">
      <dgm:prSet presAssocID="{7B3D4C60-433C-4100-94D4-220B29885B6D}" presName="parallelogram5" presStyleLbl="alignNode1" presStyleIdx="53" presStyleCnt="63"/>
      <dgm:spPr>
        <a:solidFill>
          <a:srgbClr val="92D050"/>
        </a:solidFill>
      </dgm:spPr>
    </dgm:pt>
    <dgm:pt modelId="{4148A2DC-C246-41F5-A5EE-8D258ADA2BC4}" type="pres">
      <dgm:prSet presAssocID="{7B3D4C60-433C-4100-94D4-220B29885B6D}" presName="parallelogram6" presStyleLbl="alignNode1" presStyleIdx="54" presStyleCnt="63"/>
      <dgm:spPr>
        <a:solidFill>
          <a:srgbClr val="92D050"/>
        </a:solidFill>
      </dgm:spPr>
    </dgm:pt>
    <dgm:pt modelId="{E5B22FC4-5279-4F39-B553-AE98E9133D2E}" type="pres">
      <dgm:prSet presAssocID="{7B3D4C60-433C-4100-94D4-220B29885B6D}" presName="parallelogram7" presStyleLbl="alignNode1" presStyleIdx="55" presStyleCnt="63"/>
      <dgm:spPr>
        <a:solidFill>
          <a:srgbClr val="92D050"/>
        </a:solidFill>
      </dgm:spPr>
    </dgm:pt>
    <dgm:pt modelId="{1E97FDCC-470B-47B3-B65D-9B1951364751}" type="pres">
      <dgm:prSet presAssocID="{96DB23EE-2EBD-47CD-88A8-9CB7AB4C306B}" presName="sibTrans" presStyleCnt="0"/>
      <dgm:spPr/>
    </dgm:pt>
    <dgm:pt modelId="{442E8218-760F-4364-8CD9-3EE410EEDEC0}" type="pres">
      <dgm:prSet presAssocID="{A1DA85FC-E759-4B0E-921D-BFA7A1F1CF8F}" presName="parenttextcomposite" presStyleCnt="0"/>
      <dgm:spPr/>
    </dgm:pt>
    <dgm:pt modelId="{72484C88-E150-4A10-9FA5-C5F567EB3B1F}" type="pres">
      <dgm:prSet presAssocID="{A1DA85FC-E759-4B0E-921D-BFA7A1F1CF8F}" presName="parenttext" presStyleLbl="revTx" presStyleIdx="8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B8D5D-B17B-4C2C-85DE-FDF1053C99B5}" type="pres">
      <dgm:prSet presAssocID="{A1DA85FC-E759-4B0E-921D-BFA7A1F1CF8F}" presName="parallelogramComposite" presStyleCnt="0"/>
      <dgm:spPr/>
    </dgm:pt>
    <dgm:pt modelId="{7E5E60D4-5FA1-4CFD-9B6D-CA97A3741A1A}" type="pres">
      <dgm:prSet presAssocID="{A1DA85FC-E759-4B0E-921D-BFA7A1F1CF8F}" presName="parallelogram1" presStyleLbl="alignNode1" presStyleIdx="56" presStyleCnt="63"/>
      <dgm:spPr>
        <a:solidFill>
          <a:srgbClr val="92D050"/>
        </a:solidFill>
      </dgm:spPr>
    </dgm:pt>
    <dgm:pt modelId="{C48D23D3-F4C9-4345-857C-16D27B6642A5}" type="pres">
      <dgm:prSet presAssocID="{A1DA85FC-E759-4B0E-921D-BFA7A1F1CF8F}" presName="parallelogram2" presStyleLbl="alignNode1" presStyleIdx="57" presStyleCnt="63"/>
      <dgm:spPr>
        <a:solidFill>
          <a:srgbClr val="92D050"/>
        </a:solidFill>
      </dgm:spPr>
    </dgm:pt>
    <dgm:pt modelId="{9C349731-619C-4347-AC9A-D1EC0443FF7A}" type="pres">
      <dgm:prSet presAssocID="{A1DA85FC-E759-4B0E-921D-BFA7A1F1CF8F}" presName="parallelogram3" presStyleLbl="alignNode1" presStyleIdx="58" presStyleCnt="63"/>
      <dgm:spPr>
        <a:solidFill>
          <a:srgbClr val="92D050"/>
        </a:solidFill>
      </dgm:spPr>
    </dgm:pt>
    <dgm:pt modelId="{81B20514-4E65-48FB-8D88-2CE6BBB5B799}" type="pres">
      <dgm:prSet presAssocID="{A1DA85FC-E759-4B0E-921D-BFA7A1F1CF8F}" presName="parallelogram4" presStyleLbl="alignNode1" presStyleIdx="59" presStyleCnt="63"/>
      <dgm:spPr>
        <a:solidFill>
          <a:srgbClr val="92D050"/>
        </a:solidFill>
      </dgm:spPr>
    </dgm:pt>
    <dgm:pt modelId="{4ED6BB1F-848D-4663-8304-F88514049771}" type="pres">
      <dgm:prSet presAssocID="{A1DA85FC-E759-4B0E-921D-BFA7A1F1CF8F}" presName="parallelogram5" presStyleLbl="alignNode1" presStyleIdx="60" presStyleCnt="63"/>
      <dgm:spPr>
        <a:solidFill>
          <a:srgbClr val="92D050"/>
        </a:solidFill>
      </dgm:spPr>
    </dgm:pt>
    <dgm:pt modelId="{9E9E1F52-1376-474D-974A-CC7F1FB9BCFF}" type="pres">
      <dgm:prSet presAssocID="{A1DA85FC-E759-4B0E-921D-BFA7A1F1CF8F}" presName="parallelogram6" presStyleLbl="alignNode1" presStyleIdx="61" presStyleCnt="63"/>
      <dgm:spPr>
        <a:solidFill>
          <a:srgbClr val="92D050"/>
        </a:solidFill>
      </dgm:spPr>
    </dgm:pt>
    <dgm:pt modelId="{CB97C8AD-38D4-4A91-9511-75085FA1D36F}" type="pres">
      <dgm:prSet presAssocID="{A1DA85FC-E759-4B0E-921D-BFA7A1F1CF8F}" presName="parallelogram7" presStyleLbl="alignNode1" presStyleIdx="62" presStyleCnt="63"/>
      <dgm:spPr>
        <a:solidFill>
          <a:srgbClr val="92D050"/>
        </a:solidFill>
      </dgm:spPr>
    </dgm:pt>
  </dgm:ptLst>
  <dgm:cxnLst>
    <dgm:cxn modelId="{CFB47E12-38DB-43B2-BAA5-31305C31A92F}" type="presOf" srcId="{31B3F22D-EBD9-474E-808B-2022178AF92D}" destId="{77CA6D90-0943-4217-AE01-1D4860839A0E}" srcOrd="0" destOrd="0" presId="urn:microsoft.com/office/officeart/2008/layout/VerticalAccentList"/>
    <dgm:cxn modelId="{985EA857-9192-49DC-ACBF-BF8ABDCB2E55}" type="presOf" srcId="{BB93A4B8-E2B9-409C-A91E-D9D05872EAD4}" destId="{BFDB7658-ADED-41B5-BD9B-C16833A02FA4}" srcOrd="0" destOrd="0" presId="urn:microsoft.com/office/officeart/2008/layout/VerticalAccentList"/>
    <dgm:cxn modelId="{D882A064-2092-4F21-82D1-7C64AE7407D7}" type="presOf" srcId="{0ED122C7-9177-4865-91C3-0433B8284D8C}" destId="{B47FFF53-43F1-4E26-AAE1-6A05AB3D4DA0}" srcOrd="0" destOrd="0" presId="urn:microsoft.com/office/officeart/2008/layout/VerticalAccentList"/>
    <dgm:cxn modelId="{9B89C1F0-4A08-40B1-A83F-EC0D4141B623}" type="presOf" srcId="{A1DA85FC-E759-4B0E-921D-BFA7A1F1CF8F}" destId="{72484C88-E150-4A10-9FA5-C5F567EB3B1F}" srcOrd="0" destOrd="0" presId="urn:microsoft.com/office/officeart/2008/layout/VerticalAccentList"/>
    <dgm:cxn modelId="{D08AD886-6517-45CB-A702-80F54B9D654A}" type="presOf" srcId="{6F051747-85DF-411B-97CB-3C8598C0051F}" destId="{77743123-3D35-4875-807C-3A03207050E8}" srcOrd="0" destOrd="0" presId="urn:microsoft.com/office/officeart/2008/layout/VerticalAccentList"/>
    <dgm:cxn modelId="{C2F19A18-D1DA-4020-8AC5-9B7BDD0717A8}" srcId="{6F051747-85DF-411B-97CB-3C8598C0051F}" destId="{7A25AB1F-98E5-4503-A27B-3D2F04B8FBB0}" srcOrd="3" destOrd="0" parTransId="{12429422-2BA9-444F-B690-419A83A28D69}" sibTransId="{CA61B329-89BE-462A-AD21-79DE7B3A4D32}"/>
    <dgm:cxn modelId="{26C20702-0011-4697-AF16-BC022A81BA59}" srcId="{6F051747-85DF-411B-97CB-3C8598C0051F}" destId="{7B3D4C60-433C-4100-94D4-220B29885B6D}" srcOrd="7" destOrd="0" parTransId="{B2183C54-B6E9-499C-A3BF-9C0AEB2886E3}" sibTransId="{96DB23EE-2EBD-47CD-88A8-9CB7AB4C306B}"/>
    <dgm:cxn modelId="{F96AE960-C9C8-49C5-8097-5903673CA39B}" srcId="{6F051747-85DF-411B-97CB-3C8598C0051F}" destId="{BB93A4B8-E2B9-409C-A91E-D9D05872EAD4}" srcOrd="1" destOrd="0" parTransId="{EB2CAD51-B7D1-4643-828B-39ED0BBE8902}" sibTransId="{ECF0695C-714C-4EE7-987B-711681F537AB}"/>
    <dgm:cxn modelId="{F8B2DD42-E8AE-4782-BF4C-0AA5C35EFC98}" srcId="{6F051747-85DF-411B-97CB-3C8598C0051F}" destId="{8FF59AF8-5B37-4952-A8A8-8C3C39707499}" srcOrd="6" destOrd="0" parTransId="{8D0F9B9B-21A3-443F-B042-0FEB92A54FDE}" sibTransId="{94732497-1BF8-4CD3-A187-3D8214C717CF}"/>
    <dgm:cxn modelId="{C98E60B9-BBC2-42B1-8F65-0A8C9B647E12}" type="presOf" srcId="{8FF59AF8-5B37-4952-A8A8-8C3C39707499}" destId="{5D66B584-C719-444D-914E-99A9C5C8F90C}" srcOrd="0" destOrd="0" presId="urn:microsoft.com/office/officeart/2008/layout/VerticalAccentList"/>
    <dgm:cxn modelId="{F71E5B2C-0487-4329-8188-8758591F8318}" srcId="{6F051747-85DF-411B-97CB-3C8598C0051F}" destId="{A1DA85FC-E759-4B0E-921D-BFA7A1F1CF8F}" srcOrd="8" destOrd="0" parTransId="{ABAB7A6A-140F-4819-80B8-C0F69E85E0D8}" sibTransId="{1B3A894C-221F-486F-AE7C-173043040187}"/>
    <dgm:cxn modelId="{66A875A2-3B0C-4D09-B007-8A102539A356}" type="presOf" srcId="{F8556B89-F35A-4C50-8BF0-26EB0A2B2881}" destId="{8B5B121C-9AD9-4C9C-8B11-7383DD34AB72}" srcOrd="0" destOrd="0" presId="urn:microsoft.com/office/officeart/2008/layout/VerticalAccentList"/>
    <dgm:cxn modelId="{A730022E-0CF5-4AA6-8829-EBEFAAB8F6CA}" srcId="{6F051747-85DF-411B-97CB-3C8598C0051F}" destId="{1D69BA24-AA4D-4D9D-B694-A7F3A5EF224E}" srcOrd="4" destOrd="0" parTransId="{52D5854D-DAF3-448A-990C-B145D643D9DE}" sibTransId="{7ED01E60-8EA3-4C0A-8052-B30289FC0A97}"/>
    <dgm:cxn modelId="{98310D55-447B-475B-91DE-4A006CEADA52}" srcId="{6F051747-85DF-411B-97CB-3C8598C0051F}" destId="{F8556B89-F35A-4C50-8BF0-26EB0A2B2881}" srcOrd="5" destOrd="0" parTransId="{89CC85FC-5F3D-472F-BBB9-35D37055116A}" sibTransId="{5825A668-821B-4DCF-9010-C2C8DD3A990B}"/>
    <dgm:cxn modelId="{17188E5F-E793-4D7A-BAC1-1DE126B4BC30}" type="presOf" srcId="{7A25AB1F-98E5-4503-A27B-3D2F04B8FBB0}" destId="{13472F58-249D-4F45-A86D-4FEA9924562C}" srcOrd="0" destOrd="0" presId="urn:microsoft.com/office/officeart/2008/layout/VerticalAccentList"/>
    <dgm:cxn modelId="{EF3B537B-1D3C-4746-B473-1D2AE428D4A2}" type="presOf" srcId="{7B3D4C60-433C-4100-94D4-220B29885B6D}" destId="{A256D8BF-CD3F-42C4-A72C-C492B63FE0E5}" srcOrd="0" destOrd="0" presId="urn:microsoft.com/office/officeart/2008/layout/VerticalAccentList"/>
    <dgm:cxn modelId="{1DFD9D8B-72CC-45BE-8045-3244086F35C3}" srcId="{6F051747-85DF-411B-97CB-3C8598C0051F}" destId="{31B3F22D-EBD9-474E-808B-2022178AF92D}" srcOrd="2" destOrd="0" parTransId="{9D84245E-ECAF-4650-86D4-D927F8E889E0}" sibTransId="{A6C73523-DBD3-4E7B-A5EB-65C3C06167BE}"/>
    <dgm:cxn modelId="{BD0CDDB4-E985-4C2F-99C5-D158321DA517}" type="presOf" srcId="{1D69BA24-AA4D-4D9D-B694-A7F3A5EF224E}" destId="{A8F0786D-7BDD-405F-BC95-3948ADA6AEB7}" srcOrd="0" destOrd="0" presId="urn:microsoft.com/office/officeart/2008/layout/VerticalAccentList"/>
    <dgm:cxn modelId="{6469C677-8585-4B4F-9B09-4037852993E2}" srcId="{6F051747-85DF-411B-97CB-3C8598C0051F}" destId="{0ED122C7-9177-4865-91C3-0433B8284D8C}" srcOrd="0" destOrd="0" parTransId="{2A609E92-1D21-4A85-84A1-32DB98B33E67}" sibTransId="{EC148614-3839-4700-B9F1-AB85D3BF24E1}"/>
    <dgm:cxn modelId="{82C7A7BB-9858-4112-ABC2-2E0AE7F74D9E}" type="presParOf" srcId="{77743123-3D35-4875-807C-3A03207050E8}" destId="{28176CB6-B6FB-440F-8CC3-DAA41F8CD053}" srcOrd="0" destOrd="0" presId="urn:microsoft.com/office/officeart/2008/layout/VerticalAccentList"/>
    <dgm:cxn modelId="{DAB7E9CC-6D1E-434F-B448-22102269A641}" type="presParOf" srcId="{28176CB6-B6FB-440F-8CC3-DAA41F8CD053}" destId="{B47FFF53-43F1-4E26-AAE1-6A05AB3D4DA0}" srcOrd="0" destOrd="0" presId="urn:microsoft.com/office/officeart/2008/layout/VerticalAccentList"/>
    <dgm:cxn modelId="{16FB14AD-9E23-47E8-AD43-02F55A4CC467}" type="presParOf" srcId="{77743123-3D35-4875-807C-3A03207050E8}" destId="{326DC88A-5386-40D7-8A06-2298A3B7FB20}" srcOrd="1" destOrd="0" presId="urn:microsoft.com/office/officeart/2008/layout/VerticalAccentList"/>
    <dgm:cxn modelId="{FC845D27-0E1A-4287-9F18-C164590510E4}" type="presParOf" srcId="{326DC88A-5386-40D7-8A06-2298A3B7FB20}" destId="{D0E5BA28-4BEF-4036-96F3-C199B48FE428}" srcOrd="0" destOrd="0" presId="urn:microsoft.com/office/officeart/2008/layout/VerticalAccentList"/>
    <dgm:cxn modelId="{25E76E6B-BCF3-43BD-8A22-87E1E060328D}" type="presParOf" srcId="{326DC88A-5386-40D7-8A06-2298A3B7FB20}" destId="{B174509B-4F9C-4A78-B9BE-D8EF9C2CDBEC}" srcOrd="1" destOrd="0" presId="urn:microsoft.com/office/officeart/2008/layout/VerticalAccentList"/>
    <dgm:cxn modelId="{7A813F56-8D0B-4C6F-A4EC-A9E1050F79F9}" type="presParOf" srcId="{326DC88A-5386-40D7-8A06-2298A3B7FB20}" destId="{52840882-2C3D-49EF-B5CC-A664A79CBB00}" srcOrd="2" destOrd="0" presId="urn:microsoft.com/office/officeart/2008/layout/VerticalAccentList"/>
    <dgm:cxn modelId="{80CDB531-5B98-42B2-99B2-46D2059B8B7F}" type="presParOf" srcId="{326DC88A-5386-40D7-8A06-2298A3B7FB20}" destId="{6DD00BBD-DCA3-44D8-AD73-CC6CC833C1A2}" srcOrd="3" destOrd="0" presId="urn:microsoft.com/office/officeart/2008/layout/VerticalAccentList"/>
    <dgm:cxn modelId="{FF97D2E5-1BFF-4FFF-AA05-98CD152EA873}" type="presParOf" srcId="{326DC88A-5386-40D7-8A06-2298A3B7FB20}" destId="{26343FD6-1B92-4B83-A4B0-B97819B5E9A3}" srcOrd="4" destOrd="0" presId="urn:microsoft.com/office/officeart/2008/layout/VerticalAccentList"/>
    <dgm:cxn modelId="{10DB7FF4-5AA9-42DD-972B-4A0320B3A6EB}" type="presParOf" srcId="{326DC88A-5386-40D7-8A06-2298A3B7FB20}" destId="{05A544AD-71D8-4F84-8EE1-64A7ED7F154E}" srcOrd="5" destOrd="0" presId="urn:microsoft.com/office/officeart/2008/layout/VerticalAccentList"/>
    <dgm:cxn modelId="{152486E1-65E2-4B00-AFE3-0FD12C793E83}" type="presParOf" srcId="{326DC88A-5386-40D7-8A06-2298A3B7FB20}" destId="{1BE6385C-DA62-4469-AA1D-D77674DF6D85}" srcOrd="6" destOrd="0" presId="urn:microsoft.com/office/officeart/2008/layout/VerticalAccentList"/>
    <dgm:cxn modelId="{899C646E-1B21-4985-B188-DF5E4741F049}" type="presParOf" srcId="{77743123-3D35-4875-807C-3A03207050E8}" destId="{03F145A3-7A8D-4493-81F3-064275F8DE50}" srcOrd="2" destOrd="0" presId="urn:microsoft.com/office/officeart/2008/layout/VerticalAccentList"/>
    <dgm:cxn modelId="{5A99654B-07F5-4AE6-8FFB-1F0B6CF06F11}" type="presParOf" srcId="{77743123-3D35-4875-807C-3A03207050E8}" destId="{DF1E0020-AD65-4D69-BDBF-F897C9AFEECB}" srcOrd="3" destOrd="0" presId="urn:microsoft.com/office/officeart/2008/layout/VerticalAccentList"/>
    <dgm:cxn modelId="{CF9E9B7E-388B-4E45-83C4-9C7564CCACA9}" type="presParOf" srcId="{DF1E0020-AD65-4D69-BDBF-F897C9AFEECB}" destId="{BFDB7658-ADED-41B5-BD9B-C16833A02FA4}" srcOrd="0" destOrd="0" presId="urn:microsoft.com/office/officeart/2008/layout/VerticalAccentList"/>
    <dgm:cxn modelId="{688D2B6A-3259-4571-9EB0-D6B58E100B5E}" type="presParOf" srcId="{77743123-3D35-4875-807C-3A03207050E8}" destId="{C7667FEA-27A4-4F96-9DCB-875B2C59807C}" srcOrd="4" destOrd="0" presId="urn:microsoft.com/office/officeart/2008/layout/VerticalAccentList"/>
    <dgm:cxn modelId="{685A9A2E-9245-4122-B03F-69AFE156EA18}" type="presParOf" srcId="{C7667FEA-27A4-4F96-9DCB-875B2C59807C}" destId="{3A626298-B215-47FB-AD85-143EF683B604}" srcOrd="0" destOrd="0" presId="urn:microsoft.com/office/officeart/2008/layout/VerticalAccentList"/>
    <dgm:cxn modelId="{824BDE5B-D6DA-4790-A02A-C52DEE644417}" type="presParOf" srcId="{C7667FEA-27A4-4F96-9DCB-875B2C59807C}" destId="{5694EA68-6E63-4EFA-8C78-75AF571E7BB7}" srcOrd="1" destOrd="0" presId="urn:microsoft.com/office/officeart/2008/layout/VerticalAccentList"/>
    <dgm:cxn modelId="{CA937D67-AFF6-4C95-859C-6D1EFE28ED97}" type="presParOf" srcId="{C7667FEA-27A4-4F96-9DCB-875B2C59807C}" destId="{1CA0FD97-8A07-4B38-B992-C8EBD288A688}" srcOrd="2" destOrd="0" presId="urn:microsoft.com/office/officeart/2008/layout/VerticalAccentList"/>
    <dgm:cxn modelId="{00AB4888-69C4-41A5-96C8-49846E166364}" type="presParOf" srcId="{C7667FEA-27A4-4F96-9DCB-875B2C59807C}" destId="{1F721A80-E3FA-4896-A49A-8FA8DF0B3F82}" srcOrd="3" destOrd="0" presId="urn:microsoft.com/office/officeart/2008/layout/VerticalAccentList"/>
    <dgm:cxn modelId="{A11CA3B1-C09A-496D-9774-69961B0DCDCB}" type="presParOf" srcId="{C7667FEA-27A4-4F96-9DCB-875B2C59807C}" destId="{B3504FA0-5DD8-420E-8FA3-C5DDEEFFA3B4}" srcOrd="4" destOrd="0" presId="urn:microsoft.com/office/officeart/2008/layout/VerticalAccentList"/>
    <dgm:cxn modelId="{7684FFE2-E365-41AA-A3F6-0E5566D48CEA}" type="presParOf" srcId="{C7667FEA-27A4-4F96-9DCB-875B2C59807C}" destId="{B3FD8CC6-6163-413D-A213-CF39B1D22C03}" srcOrd="5" destOrd="0" presId="urn:microsoft.com/office/officeart/2008/layout/VerticalAccentList"/>
    <dgm:cxn modelId="{C5772EFC-B719-4DB2-A378-0C5344ECABC7}" type="presParOf" srcId="{C7667FEA-27A4-4F96-9DCB-875B2C59807C}" destId="{78604AC1-466D-4267-A36F-EA618639F542}" srcOrd="6" destOrd="0" presId="urn:microsoft.com/office/officeart/2008/layout/VerticalAccentList"/>
    <dgm:cxn modelId="{526DD158-0799-444B-9A6A-CEA2413B8685}" type="presParOf" srcId="{77743123-3D35-4875-807C-3A03207050E8}" destId="{78A43415-0DCD-4D41-9C1E-9CE0382DFDFA}" srcOrd="5" destOrd="0" presId="urn:microsoft.com/office/officeart/2008/layout/VerticalAccentList"/>
    <dgm:cxn modelId="{69CC79AF-1AA2-4B75-AE7E-17271540789A}" type="presParOf" srcId="{77743123-3D35-4875-807C-3A03207050E8}" destId="{E465B550-D09A-4A6C-B66D-D6552FBF6F7A}" srcOrd="6" destOrd="0" presId="urn:microsoft.com/office/officeart/2008/layout/VerticalAccentList"/>
    <dgm:cxn modelId="{430B64D7-A8FF-4C37-A121-BE196296E552}" type="presParOf" srcId="{E465B550-D09A-4A6C-B66D-D6552FBF6F7A}" destId="{77CA6D90-0943-4217-AE01-1D4860839A0E}" srcOrd="0" destOrd="0" presId="urn:microsoft.com/office/officeart/2008/layout/VerticalAccentList"/>
    <dgm:cxn modelId="{580ACBAF-5ED2-440F-BC9B-A15618AD24B3}" type="presParOf" srcId="{77743123-3D35-4875-807C-3A03207050E8}" destId="{70107B1E-658C-49B8-BF23-A5A7545EB94A}" srcOrd="7" destOrd="0" presId="urn:microsoft.com/office/officeart/2008/layout/VerticalAccentList"/>
    <dgm:cxn modelId="{329B878C-1227-49AA-A68B-EFA535A306AD}" type="presParOf" srcId="{70107B1E-658C-49B8-BF23-A5A7545EB94A}" destId="{4279304C-88CF-4BDA-9879-C67285A50574}" srcOrd="0" destOrd="0" presId="urn:microsoft.com/office/officeart/2008/layout/VerticalAccentList"/>
    <dgm:cxn modelId="{90F15EA9-8E87-4144-A319-C384DE0DF85E}" type="presParOf" srcId="{70107B1E-658C-49B8-BF23-A5A7545EB94A}" destId="{E7A0F06F-F3CE-41E2-B292-8D3AFE00A2A2}" srcOrd="1" destOrd="0" presId="urn:microsoft.com/office/officeart/2008/layout/VerticalAccentList"/>
    <dgm:cxn modelId="{C639C544-AC68-4DC4-B9A4-7F4C7218FAA4}" type="presParOf" srcId="{70107B1E-658C-49B8-BF23-A5A7545EB94A}" destId="{57270CAC-30E6-4258-A7E9-DE7C6AE7E306}" srcOrd="2" destOrd="0" presId="urn:microsoft.com/office/officeart/2008/layout/VerticalAccentList"/>
    <dgm:cxn modelId="{50B9BF64-EBA9-4090-92AC-BB79170D8EB1}" type="presParOf" srcId="{70107B1E-658C-49B8-BF23-A5A7545EB94A}" destId="{48F626E2-B18B-471E-910A-DC2F16754438}" srcOrd="3" destOrd="0" presId="urn:microsoft.com/office/officeart/2008/layout/VerticalAccentList"/>
    <dgm:cxn modelId="{9BC3BE0D-4B1A-4CFC-9BB6-C40C7D399720}" type="presParOf" srcId="{70107B1E-658C-49B8-BF23-A5A7545EB94A}" destId="{9F1FBBCF-70DA-46F3-912D-D4548133875F}" srcOrd="4" destOrd="0" presId="urn:microsoft.com/office/officeart/2008/layout/VerticalAccentList"/>
    <dgm:cxn modelId="{AF08D886-978E-44ED-B5C9-F781F5262F51}" type="presParOf" srcId="{70107B1E-658C-49B8-BF23-A5A7545EB94A}" destId="{B74AC7D3-54AA-4461-9B44-C4CC50279BDB}" srcOrd="5" destOrd="0" presId="urn:microsoft.com/office/officeart/2008/layout/VerticalAccentList"/>
    <dgm:cxn modelId="{B03023A5-DBF9-4E2B-BA11-B564EFB87DEB}" type="presParOf" srcId="{70107B1E-658C-49B8-BF23-A5A7545EB94A}" destId="{9C37858E-1263-42F9-A8CE-F567C1C21EB8}" srcOrd="6" destOrd="0" presId="urn:microsoft.com/office/officeart/2008/layout/VerticalAccentList"/>
    <dgm:cxn modelId="{841CC831-F713-478F-8EB2-CE900E94AA70}" type="presParOf" srcId="{77743123-3D35-4875-807C-3A03207050E8}" destId="{DBC189A7-03D8-4497-87F8-D86B05874823}" srcOrd="8" destOrd="0" presId="urn:microsoft.com/office/officeart/2008/layout/VerticalAccentList"/>
    <dgm:cxn modelId="{B65B1271-295A-4C56-847A-71C4B3413DE0}" type="presParOf" srcId="{77743123-3D35-4875-807C-3A03207050E8}" destId="{9E6B9858-C415-4BDA-94CA-50B5C52C87AF}" srcOrd="9" destOrd="0" presId="urn:microsoft.com/office/officeart/2008/layout/VerticalAccentList"/>
    <dgm:cxn modelId="{F3ABE651-7D67-4B2C-BE7F-5695FEA9D951}" type="presParOf" srcId="{9E6B9858-C415-4BDA-94CA-50B5C52C87AF}" destId="{13472F58-249D-4F45-A86D-4FEA9924562C}" srcOrd="0" destOrd="0" presId="urn:microsoft.com/office/officeart/2008/layout/VerticalAccentList"/>
    <dgm:cxn modelId="{C8463D80-D70E-4499-AC77-45B83F5E47C7}" type="presParOf" srcId="{77743123-3D35-4875-807C-3A03207050E8}" destId="{40B15602-1C96-4F90-88B2-9635640C8C2D}" srcOrd="10" destOrd="0" presId="urn:microsoft.com/office/officeart/2008/layout/VerticalAccentList"/>
    <dgm:cxn modelId="{548E8093-5B09-4C2C-AA54-06389BC571D1}" type="presParOf" srcId="{40B15602-1C96-4F90-88B2-9635640C8C2D}" destId="{5C3A00C9-69A7-42ED-B0C0-5883A62AA46B}" srcOrd="0" destOrd="0" presId="urn:microsoft.com/office/officeart/2008/layout/VerticalAccentList"/>
    <dgm:cxn modelId="{8837280D-1288-4F3C-9272-37ECF9E167CA}" type="presParOf" srcId="{40B15602-1C96-4F90-88B2-9635640C8C2D}" destId="{E5254775-C2F4-4F8B-891B-1089DF35D0F7}" srcOrd="1" destOrd="0" presId="urn:microsoft.com/office/officeart/2008/layout/VerticalAccentList"/>
    <dgm:cxn modelId="{32283833-DD82-42EA-BE67-9F216050F407}" type="presParOf" srcId="{40B15602-1C96-4F90-88B2-9635640C8C2D}" destId="{E1A2C59D-B5A1-4531-85AA-1D332699BFFB}" srcOrd="2" destOrd="0" presId="urn:microsoft.com/office/officeart/2008/layout/VerticalAccentList"/>
    <dgm:cxn modelId="{934F5055-463B-4D1E-A8F6-7094B972A43E}" type="presParOf" srcId="{40B15602-1C96-4F90-88B2-9635640C8C2D}" destId="{4B68FE8A-003A-4D64-A7C8-1D0CF08C973F}" srcOrd="3" destOrd="0" presId="urn:microsoft.com/office/officeart/2008/layout/VerticalAccentList"/>
    <dgm:cxn modelId="{1196BCD1-A1CC-42E9-8BC7-8F143CD235F8}" type="presParOf" srcId="{40B15602-1C96-4F90-88B2-9635640C8C2D}" destId="{EF5ABD71-3D2A-46B1-BD05-6CAECAEF7E9E}" srcOrd="4" destOrd="0" presId="urn:microsoft.com/office/officeart/2008/layout/VerticalAccentList"/>
    <dgm:cxn modelId="{7419CBE5-2685-4BFE-8946-7A5FD8FA1B73}" type="presParOf" srcId="{40B15602-1C96-4F90-88B2-9635640C8C2D}" destId="{63CCC6A3-3C16-444F-8423-E9DB2F6DD972}" srcOrd="5" destOrd="0" presId="urn:microsoft.com/office/officeart/2008/layout/VerticalAccentList"/>
    <dgm:cxn modelId="{ECBCCE3B-DB28-45B6-89D3-7598AFC9103A}" type="presParOf" srcId="{40B15602-1C96-4F90-88B2-9635640C8C2D}" destId="{ABD6D698-E3CA-4043-B6B2-A6B98307E961}" srcOrd="6" destOrd="0" presId="urn:microsoft.com/office/officeart/2008/layout/VerticalAccentList"/>
    <dgm:cxn modelId="{8ACE21EB-2688-4CDF-871C-426A3D156B84}" type="presParOf" srcId="{77743123-3D35-4875-807C-3A03207050E8}" destId="{0B1803CB-8F53-4BC4-A586-691D3E74FCBE}" srcOrd="11" destOrd="0" presId="urn:microsoft.com/office/officeart/2008/layout/VerticalAccentList"/>
    <dgm:cxn modelId="{1347EFC3-46EB-4DCE-99E8-141D9C493B8B}" type="presParOf" srcId="{77743123-3D35-4875-807C-3A03207050E8}" destId="{0458F4BB-4686-46C5-9EFC-8582DEBEEE7E}" srcOrd="12" destOrd="0" presId="urn:microsoft.com/office/officeart/2008/layout/VerticalAccentList"/>
    <dgm:cxn modelId="{DE151A6B-4C68-4B77-A0FF-899D537A3752}" type="presParOf" srcId="{0458F4BB-4686-46C5-9EFC-8582DEBEEE7E}" destId="{A8F0786D-7BDD-405F-BC95-3948ADA6AEB7}" srcOrd="0" destOrd="0" presId="urn:microsoft.com/office/officeart/2008/layout/VerticalAccentList"/>
    <dgm:cxn modelId="{7CE05488-E916-4712-9B3A-1AC98FD59361}" type="presParOf" srcId="{77743123-3D35-4875-807C-3A03207050E8}" destId="{E0CBED7D-9EC9-4B61-9E8D-5195A6FA27C2}" srcOrd="13" destOrd="0" presId="urn:microsoft.com/office/officeart/2008/layout/VerticalAccentList"/>
    <dgm:cxn modelId="{04254AA4-3828-4AF9-B202-B40C762EE585}" type="presParOf" srcId="{E0CBED7D-9EC9-4B61-9E8D-5195A6FA27C2}" destId="{0985CFC1-7241-4705-9E2F-2DB6A10233CE}" srcOrd="0" destOrd="0" presId="urn:microsoft.com/office/officeart/2008/layout/VerticalAccentList"/>
    <dgm:cxn modelId="{467DA555-97D2-4BF8-A421-F97D1B36E0A3}" type="presParOf" srcId="{E0CBED7D-9EC9-4B61-9E8D-5195A6FA27C2}" destId="{D295BCD1-0C73-4BA7-8029-476F4E580EC0}" srcOrd="1" destOrd="0" presId="urn:microsoft.com/office/officeart/2008/layout/VerticalAccentList"/>
    <dgm:cxn modelId="{4BAC519C-DAF5-42C9-8023-1FBA8590ED89}" type="presParOf" srcId="{E0CBED7D-9EC9-4B61-9E8D-5195A6FA27C2}" destId="{5D74A68B-9203-4963-822D-54569C82FF2E}" srcOrd="2" destOrd="0" presId="urn:microsoft.com/office/officeart/2008/layout/VerticalAccentList"/>
    <dgm:cxn modelId="{B1CC8585-45C8-40E1-B90E-8ABB119E75D0}" type="presParOf" srcId="{E0CBED7D-9EC9-4B61-9E8D-5195A6FA27C2}" destId="{AFDBE052-65E8-49DF-80C3-C8F14F553D8C}" srcOrd="3" destOrd="0" presId="urn:microsoft.com/office/officeart/2008/layout/VerticalAccentList"/>
    <dgm:cxn modelId="{0057A01A-A2C7-43A2-9F31-D5E1D35DAC79}" type="presParOf" srcId="{E0CBED7D-9EC9-4B61-9E8D-5195A6FA27C2}" destId="{071D3475-A3B8-443C-ADAD-4ACFCC84B356}" srcOrd="4" destOrd="0" presId="urn:microsoft.com/office/officeart/2008/layout/VerticalAccentList"/>
    <dgm:cxn modelId="{AFD8B4FE-652D-44A3-A369-610F5A4449BE}" type="presParOf" srcId="{E0CBED7D-9EC9-4B61-9E8D-5195A6FA27C2}" destId="{FEFFDE8D-A534-4CE7-B1CF-212F21B8D2F3}" srcOrd="5" destOrd="0" presId="urn:microsoft.com/office/officeart/2008/layout/VerticalAccentList"/>
    <dgm:cxn modelId="{0944008B-396A-4F0F-A402-34608E9CD758}" type="presParOf" srcId="{E0CBED7D-9EC9-4B61-9E8D-5195A6FA27C2}" destId="{8DE20937-9308-4C8B-A7C7-4B909D1CFA3D}" srcOrd="6" destOrd="0" presId="urn:microsoft.com/office/officeart/2008/layout/VerticalAccentList"/>
    <dgm:cxn modelId="{A6C91D0E-F04C-4BAC-8B4A-E49207501701}" type="presParOf" srcId="{77743123-3D35-4875-807C-3A03207050E8}" destId="{EE77AAFC-C4D8-4757-A0A8-1E80C584C0C4}" srcOrd="14" destOrd="0" presId="urn:microsoft.com/office/officeart/2008/layout/VerticalAccentList"/>
    <dgm:cxn modelId="{F4D13F3F-04F6-4135-A45A-2BC76CD29531}" type="presParOf" srcId="{77743123-3D35-4875-807C-3A03207050E8}" destId="{EC3EE03E-7AD8-4CD1-8C05-F44143B7C532}" srcOrd="15" destOrd="0" presId="urn:microsoft.com/office/officeart/2008/layout/VerticalAccentList"/>
    <dgm:cxn modelId="{E55BCDBC-B83D-452A-9C96-332F5DBEC615}" type="presParOf" srcId="{EC3EE03E-7AD8-4CD1-8C05-F44143B7C532}" destId="{8B5B121C-9AD9-4C9C-8B11-7383DD34AB72}" srcOrd="0" destOrd="0" presId="urn:microsoft.com/office/officeart/2008/layout/VerticalAccentList"/>
    <dgm:cxn modelId="{9624BDF3-5595-4EAE-B282-9BA9D030E0D1}" type="presParOf" srcId="{77743123-3D35-4875-807C-3A03207050E8}" destId="{8754CDF5-9C8C-4E90-87AE-C0AEB6516062}" srcOrd="16" destOrd="0" presId="urn:microsoft.com/office/officeart/2008/layout/VerticalAccentList"/>
    <dgm:cxn modelId="{66C1ABE6-0B8B-418A-BF09-FBF1E30B3CEE}" type="presParOf" srcId="{8754CDF5-9C8C-4E90-87AE-C0AEB6516062}" destId="{01855DED-AFD2-42D4-8979-7393931A867E}" srcOrd="0" destOrd="0" presId="urn:microsoft.com/office/officeart/2008/layout/VerticalAccentList"/>
    <dgm:cxn modelId="{8B3BB072-0446-479F-B857-1A8A4EBB89DD}" type="presParOf" srcId="{8754CDF5-9C8C-4E90-87AE-C0AEB6516062}" destId="{C8ED4EBA-334A-4A9B-AEEF-785D57172F85}" srcOrd="1" destOrd="0" presId="urn:microsoft.com/office/officeart/2008/layout/VerticalAccentList"/>
    <dgm:cxn modelId="{007664CB-41FE-4C20-80CD-005D87E85F81}" type="presParOf" srcId="{8754CDF5-9C8C-4E90-87AE-C0AEB6516062}" destId="{70DF82D4-E95E-4ECA-8B9A-8DC30DFBD921}" srcOrd="2" destOrd="0" presId="urn:microsoft.com/office/officeart/2008/layout/VerticalAccentList"/>
    <dgm:cxn modelId="{00A0B50F-9511-41ED-885B-7E79C9CA584E}" type="presParOf" srcId="{8754CDF5-9C8C-4E90-87AE-C0AEB6516062}" destId="{12496293-6D29-4AD6-A274-9D62C0CC9400}" srcOrd="3" destOrd="0" presId="urn:microsoft.com/office/officeart/2008/layout/VerticalAccentList"/>
    <dgm:cxn modelId="{EC0102BE-3F6D-44EA-8271-3AE4DE3651A6}" type="presParOf" srcId="{8754CDF5-9C8C-4E90-87AE-C0AEB6516062}" destId="{2388950F-C018-4083-AE86-07334C576092}" srcOrd="4" destOrd="0" presId="urn:microsoft.com/office/officeart/2008/layout/VerticalAccentList"/>
    <dgm:cxn modelId="{4D5D5F9E-BCC7-44BC-A649-E9E1C55C92B7}" type="presParOf" srcId="{8754CDF5-9C8C-4E90-87AE-C0AEB6516062}" destId="{EA9EE4D8-14B8-47E3-8704-5D0DD8A984EA}" srcOrd="5" destOrd="0" presId="urn:microsoft.com/office/officeart/2008/layout/VerticalAccentList"/>
    <dgm:cxn modelId="{F6DEC7E2-2835-41F9-8873-4FFD2F08FC83}" type="presParOf" srcId="{8754CDF5-9C8C-4E90-87AE-C0AEB6516062}" destId="{BF51FAA3-F535-4744-8EEA-221E9F9A78D0}" srcOrd="6" destOrd="0" presId="urn:microsoft.com/office/officeart/2008/layout/VerticalAccentList"/>
    <dgm:cxn modelId="{A5F08D89-16E4-4761-AA9E-C177B0B7A659}" type="presParOf" srcId="{77743123-3D35-4875-807C-3A03207050E8}" destId="{8E9D2BC4-6124-4B6E-BC46-4E3CDCC04D7C}" srcOrd="17" destOrd="0" presId="urn:microsoft.com/office/officeart/2008/layout/VerticalAccentList"/>
    <dgm:cxn modelId="{D092DB38-2608-44A3-9FDC-62F1AEFCB7A7}" type="presParOf" srcId="{77743123-3D35-4875-807C-3A03207050E8}" destId="{C8F973E5-4D5A-46E2-ABB1-77AA3F932F0E}" srcOrd="18" destOrd="0" presId="urn:microsoft.com/office/officeart/2008/layout/VerticalAccentList"/>
    <dgm:cxn modelId="{29D59674-4B7E-45C1-A117-B8618D746383}" type="presParOf" srcId="{C8F973E5-4D5A-46E2-ABB1-77AA3F932F0E}" destId="{5D66B584-C719-444D-914E-99A9C5C8F90C}" srcOrd="0" destOrd="0" presId="urn:microsoft.com/office/officeart/2008/layout/VerticalAccentList"/>
    <dgm:cxn modelId="{4F843994-8320-4773-80AC-304B4AAC0954}" type="presParOf" srcId="{77743123-3D35-4875-807C-3A03207050E8}" destId="{667B0A98-C1A1-42E9-BFBC-2633B78AF094}" srcOrd="19" destOrd="0" presId="urn:microsoft.com/office/officeart/2008/layout/VerticalAccentList"/>
    <dgm:cxn modelId="{23A850F6-6017-4BE1-A050-B653089934FF}" type="presParOf" srcId="{667B0A98-C1A1-42E9-BFBC-2633B78AF094}" destId="{D0B69219-4C0F-4088-BE2D-26A1EEA86CD8}" srcOrd="0" destOrd="0" presId="urn:microsoft.com/office/officeart/2008/layout/VerticalAccentList"/>
    <dgm:cxn modelId="{A82F954F-68E9-499E-BB67-B15277CED83F}" type="presParOf" srcId="{667B0A98-C1A1-42E9-BFBC-2633B78AF094}" destId="{0CC44D74-9821-4D9A-A357-7DFC9A56EB8F}" srcOrd="1" destOrd="0" presId="urn:microsoft.com/office/officeart/2008/layout/VerticalAccentList"/>
    <dgm:cxn modelId="{21DB403E-8F50-4A68-AEC1-D2DE4C6CFDB5}" type="presParOf" srcId="{667B0A98-C1A1-42E9-BFBC-2633B78AF094}" destId="{D7AC4904-1450-4523-8121-1A50C68A62FD}" srcOrd="2" destOrd="0" presId="urn:microsoft.com/office/officeart/2008/layout/VerticalAccentList"/>
    <dgm:cxn modelId="{075CD153-BFEE-4C77-8AC9-49ED1445F909}" type="presParOf" srcId="{667B0A98-C1A1-42E9-BFBC-2633B78AF094}" destId="{83C5AA7C-3269-4F90-B859-C221B24193A5}" srcOrd="3" destOrd="0" presId="urn:microsoft.com/office/officeart/2008/layout/VerticalAccentList"/>
    <dgm:cxn modelId="{5C4A438C-A530-4270-87BF-5943F2BDB85A}" type="presParOf" srcId="{667B0A98-C1A1-42E9-BFBC-2633B78AF094}" destId="{EF5D0F11-1441-44AE-96CF-996A76733D21}" srcOrd="4" destOrd="0" presId="urn:microsoft.com/office/officeart/2008/layout/VerticalAccentList"/>
    <dgm:cxn modelId="{C99687C6-0C89-4B76-AA33-BB2583167547}" type="presParOf" srcId="{667B0A98-C1A1-42E9-BFBC-2633B78AF094}" destId="{6C219DBE-A5E5-43D1-8829-AF6887CBC11D}" srcOrd="5" destOrd="0" presId="urn:microsoft.com/office/officeart/2008/layout/VerticalAccentList"/>
    <dgm:cxn modelId="{7911485B-2D86-41FD-959C-10BAC17F0818}" type="presParOf" srcId="{667B0A98-C1A1-42E9-BFBC-2633B78AF094}" destId="{C8CEC31C-3C41-4C06-8DB0-563565921C34}" srcOrd="6" destOrd="0" presId="urn:microsoft.com/office/officeart/2008/layout/VerticalAccentList"/>
    <dgm:cxn modelId="{C2F923CF-B3FA-49AC-A82A-E6D331A95E90}" type="presParOf" srcId="{77743123-3D35-4875-807C-3A03207050E8}" destId="{8789F22F-BAD8-44EF-B56A-7858A5AA74B8}" srcOrd="20" destOrd="0" presId="urn:microsoft.com/office/officeart/2008/layout/VerticalAccentList"/>
    <dgm:cxn modelId="{4F59DBF3-D6E5-48F8-9555-E67D132BDF87}" type="presParOf" srcId="{77743123-3D35-4875-807C-3A03207050E8}" destId="{AD3C78EF-A8DF-4BA1-8387-1F9071D8F02C}" srcOrd="21" destOrd="0" presId="urn:microsoft.com/office/officeart/2008/layout/VerticalAccentList"/>
    <dgm:cxn modelId="{CFD594EF-D24B-46E8-9FB8-2190BB5CE532}" type="presParOf" srcId="{AD3C78EF-A8DF-4BA1-8387-1F9071D8F02C}" destId="{A256D8BF-CD3F-42C4-A72C-C492B63FE0E5}" srcOrd="0" destOrd="0" presId="urn:microsoft.com/office/officeart/2008/layout/VerticalAccentList"/>
    <dgm:cxn modelId="{551F07D1-208C-4B23-9571-C07DE9761D74}" type="presParOf" srcId="{77743123-3D35-4875-807C-3A03207050E8}" destId="{638AD49E-1B9E-4AF4-BFE6-DADD609609FB}" srcOrd="22" destOrd="0" presId="urn:microsoft.com/office/officeart/2008/layout/VerticalAccentList"/>
    <dgm:cxn modelId="{669F5CBC-E24B-4EFD-A5DF-452CBFE6C5FC}" type="presParOf" srcId="{638AD49E-1B9E-4AF4-BFE6-DADD609609FB}" destId="{D48DAC93-996E-4922-8CC5-FB32478C0926}" srcOrd="0" destOrd="0" presId="urn:microsoft.com/office/officeart/2008/layout/VerticalAccentList"/>
    <dgm:cxn modelId="{868388B8-5E04-4366-B702-FF3F35764E04}" type="presParOf" srcId="{638AD49E-1B9E-4AF4-BFE6-DADD609609FB}" destId="{D598F8BF-109A-4743-B76D-C43775E6449B}" srcOrd="1" destOrd="0" presId="urn:microsoft.com/office/officeart/2008/layout/VerticalAccentList"/>
    <dgm:cxn modelId="{A61DB2B8-F87A-49D7-8376-94EA6428E771}" type="presParOf" srcId="{638AD49E-1B9E-4AF4-BFE6-DADD609609FB}" destId="{E6262D63-3982-45A2-9131-D9FE1CD86EA4}" srcOrd="2" destOrd="0" presId="urn:microsoft.com/office/officeart/2008/layout/VerticalAccentList"/>
    <dgm:cxn modelId="{31BFC356-64E4-4E42-A53E-7E2F232839B9}" type="presParOf" srcId="{638AD49E-1B9E-4AF4-BFE6-DADD609609FB}" destId="{CDE9F21E-2F42-4E55-9FD2-F5116C15229F}" srcOrd="3" destOrd="0" presId="urn:microsoft.com/office/officeart/2008/layout/VerticalAccentList"/>
    <dgm:cxn modelId="{603CBBA1-766B-4CBF-B00F-8CCF8BAA6246}" type="presParOf" srcId="{638AD49E-1B9E-4AF4-BFE6-DADD609609FB}" destId="{7BC38786-7911-441A-9A08-1FF7B9D30224}" srcOrd="4" destOrd="0" presId="urn:microsoft.com/office/officeart/2008/layout/VerticalAccentList"/>
    <dgm:cxn modelId="{68388459-90BB-426E-A7FC-514771C156E8}" type="presParOf" srcId="{638AD49E-1B9E-4AF4-BFE6-DADD609609FB}" destId="{4148A2DC-C246-41F5-A5EE-8D258ADA2BC4}" srcOrd="5" destOrd="0" presId="urn:microsoft.com/office/officeart/2008/layout/VerticalAccentList"/>
    <dgm:cxn modelId="{F0132A95-233B-4637-8CE3-F0349DECC96C}" type="presParOf" srcId="{638AD49E-1B9E-4AF4-BFE6-DADD609609FB}" destId="{E5B22FC4-5279-4F39-B553-AE98E9133D2E}" srcOrd="6" destOrd="0" presId="urn:microsoft.com/office/officeart/2008/layout/VerticalAccentList"/>
    <dgm:cxn modelId="{FCDBD271-4488-4F0B-A6C0-0AE2AF870BFC}" type="presParOf" srcId="{77743123-3D35-4875-807C-3A03207050E8}" destId="{1E97FDCC-470B-47B3-B65D-9B1951364751}" srcOrd="23" destOrd="0" presId="urn:microsoft.com/office/officeart/2008/layout/VerticalAccentList"/>
    <dgm:cxn modelId="{1EBA87E5-676D-4448-9624-F09DE01645D0}" type="presParOf" srcId="{77743123-3D35-4875-807C-3A03207050E8}" destId="{442E8218-760F-4364-8CD9-3EE410EEDEC0}" srcOrd="24" destOrd="0" presId="urn:microsoft.com/office/officeart/2008/layout/VerticalAccentList"/>
    <dgm:cxn modelId="{511A9922-99F9-4FED-956B-975ECF41CAC8}" type="presParOf" srcId="{442E8218-760F-4364-8CD9-3EE410EEDEC0}" destId="{72484C88-E150-4A10-9FA5-C5F567EB3B1F}" srcOrd="0" destOrd="0" presId="urn:microsoft.com/office/officeart/2008/layout/VerticalAccentList"/>
    <dgm:cxn modelId="{8F5228DB-23C0-441D-BE35-249AE310FDE3}" type="presParOf" srcId="{77743123-3D35-4875-807C-3A03207050E8}" destId="{F27B8D5D-B17B-4C2C-85DE-FDF1053C99B5}" srcOrd="25" destOrd="0" presId="urn:microsoft.com/office/officeart/2008/layout/VerticalAccentList"/>
    <dgm:cxn modelId="{7D11559B-1850-408F-B214-46928CB704B2}" type="presParOf" srcId="{F27B8D5D-B17B-4C2C-85DE-FDF1053C99B5}" destId="{7E5E60D4-5FA1-4CFD-9B6D-CA97A3741A1A}" srcOrd="0" destOrd="0" presId="urn:microsoft.com/office/officeart/2008/layout/VerticalAccentList"/>
    <dgm:cxn modelId="{61444205-6F6E-492E-B081-B47C1F28CDBF}" type="presParOf" srcId="{F27B8D5D-B17B-4C2C-85DE-FDF1053C99B5}" destId="{C48D23D3-F4C9-4345-857C-16D27B6642A5}" srcOrd="1" destOrd="0" presId="urn:microsoft.com/office/officeart/2008/layout/VerticalAccentList"/>
    <dgm:cxn modelId="{CB185EE1-3FD9-4840-8FF1-39441F4C26D6}" type="presParOf" srcId="{F27B8D5D-B17B-4C2C-85DE-FDF1053C99B5}" destId="{9C349731-619C-4347-AC9A-D1EC0443FF7A}" srcOrd="2" destOrd="0" presId="urn:microsoft.com/office/officeart/2008/layout/VerticalAccentList"/>
    <dgm:cxn modelId="{FBA44FE5-2399-43FD-B9C8-168B64AB3036}" type="presParOf" srcId="{F27B8D5D-B17B-4C2C-85DE-FDF1053C99B5}" destId="{81B20514-4E65-48FB-8D88-2CE6BBB5B799}" srcOrd="3" destOrd="0" presId="urn:microsoft.com/office/officeart/2008/layout/VerticalAccentList"/>
    <dgm:cxn modelId="{89353E77-FAE8-4AC3-97C4-B81F5CD99AEC}" type="presParOf" srcId="{F27B8D5D-B17B-4C2C-85DE-FDF1053C99B5}" destId="{4ED6BB1F-848D-4663-8304-F88514049771}" srcOrd="4" destOrd="0" presId="urn:microsoft.com/office/officeart/2008/layout/VerticalAccentList"/>
    <dgm:cxn modelId="{AEEA4D43-C69E-422C-B987-F0073B37D4B5}" type="presParOf" srcId="{F27B8D5D-B17B-4C2C-85DE-FDF1053C99B5}" destId="{9E9E1F52-1376-474D-974A-CC7F1FB9BCFF}" srcOrd="5" destOrd="0" presId="urn:microsoft.com/office/officeart/2008/layout/VerticalAccentList"/>
    <dgm:cxn modelId="{3DEC81DF-FD35-4D38-AE80-3E07D8BC3E83}" type="presParOf" srcId="{F27B8D5D-B17B-4C2C-85DE-FDF1053C99B5}" destId="{CB97C8AD-38D4-4A91-9511-75085FA1D36F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BEB6E-0EFB-4EC1-97F4-1E7CB059BB7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3FF160-88DA-4C0B-B6D9-FC2212D5C3B0}">
      <dgm:prSet/>
      <dgm:spPr/>
      <dgm:t>
        <a:bodyPr/>
        <a:lstStyle/>
        <a:p>
          <a:pPr rtl="0"/>
          <a:r>
            <a:rPr lang="en-US" dirty="0" smtClean="0"/>
            <a:t>Process Id</a:t>
          </a:r>
          <a:endParaRPr lang="en-US" dirty="0"/>
        </a:p>
      </dgm:t>
    </dgm:pt>
    <dgm:pt modelId="{8998E4F2-A734-4FE0-B7A8-88EC3C6F6EA3}" type="parTrans" cxnId="{1EE3CE7C-D422-4DEF-9182-00FB6A11FD75}">
      <dgm:prSet/>
      <dgm:spPr/>
      <dgm:t>
        <a:bodyPr/>
        <a:lstStyle/>
        <a:p>
          <a:endParaRPr lang="en-US"/>
        </a:p>
      </dgm:t>
    </dgm:pt>
    <dgm:pt modelId="{AA896B55-C53E-44C3-8DC6-583099714FFE}" type="sibTrans" cxnId="{1EE3CE7C-D422-4DEF-9182-00FB6A11FD75}">
      <dgm:prSet/>
      <dgm:spPr/>
      <dgm:t>
        <a:bodyPr/>
        <a:lstStyle/>
        <a:p>
          <a:endParaRPr lang="en-US"/>
        </a:p>
      </dgm:t>
    </dgm:pt>
    <dgm:pt modelId="{FE1D0477-7244-4612-B140-C08C0CFC8A3D}">
      <dgm:prSet/>
      <dgm:spPr/>
      <dgm:t>
        <a:bodyPr/>
        <a:lstStyle/>
        <a:p>
          <a:pPr rtl="0"/>
          <a:r>
            <a:rPr lang="en-US" smtClean="0"/>
            <a:t>Program counter</a:t>
          </a:r>
          <a:endParaRPr lang="en-US"/>
        </a:p>
      </dgm:t>
    </dgm:pt>
    <dgm:pt modelId="{C54A0513-DE53-40D1-8606-902A89776AD4}" type="parTrans" cxnId="{7EE58C09-6008-4110-B477-D0517E02F5E4}">
      <dgm:prSet/>
      <dgm:spPr/>
      <dgm:t>
        <a:bodyPr/>
        <a:lstStyle/>
        <a:p>
          <a:endParaRPr lang="en-US"/>
        </a:p>
      </dgm:t>
    </dgm:pt>
    <dgm:pt modelId="{5BC395DD-1B9D-4A91-87EB-DF6474525ED9}" type="sibTrans" cxnId="{7EE58C09-6008-4110-B477-D0517E02F5E4}">
      <dgm:prSet/>
      <dgm:spPr/>
      <dgm:t>
        <a:bodyPr/>
        <a:lstStyle/>
        <a:p>
          <a:endParaRPr lang="en-US"/>
        </a:p>
      </dgm:t>
    </dgm:pt>
    <dgm:pt modelId="{24787B4A-B837-4F15-99ED-80D74882851D}">
      <dgm:prSet/>
      <dgm:spPr/>
      <dgm:t>
        <a:bodyPr/>
        <a:lstStyle/>
        <a:p>
          <a:pPr rtl="0"/>
          <a:r>
            <a:rPr lang="en-US" smtClean="0"/>
            <a:t>Process state</a:t>
          </a:r>
          <a:endParaRPr lang="en-US"/>
        </a:p>
      </dgm:t>
    </dgm:pt>
    <dgm:pt modelId="{5112637B-0544-4F6F-8555-7B01292F3132}" type="parTrans" cxnId="{CA710A38-C7D3-46A2-9025-8C2D2098F5A7}">
      <dgm:prSet/>
      <dgm:spPr/>
      <dgm:t>
        <a:bodyPr/>
        <a:lstStyle/>
        <a:p>
          <a:endParaRPr lang="en-US"/>
        </a:p>
      </dgm:t>
    </dgm:pt>
    <dgm:pt modelId="{4F5FB7CE-2FD3-41BD-AFD8-562615D0673E}" type="sibTrans" cxnId="{CA710A38-C7D3-46A2-9025-8C2D2098F5A7}">
      <dgm:prSet/>
      <dgm:spPr/>
      <dgm:t>
        <a:bodyPr/>
        <a:lstStyle/>
        <a:p>
          <a:endParaRPr lang="en-US"/>
        </a:p>
      </dgm:t>
    </dgm:pt>
    <dgm:pt modelId="{6F5D5F4A-B1B8-45ED-9A77-D6BD48092E9B}">
      <dgm:prSet/>
      <dgm:spPr/>
      <dgm:t>
        <a:bodyPr/>
        <a:lstStyle/>
        <a:p>
          <a:pPr rtl="0"/>
          <a:r>
            <a:rPr lang="en-US" smtClean="0"/>
            <a:t>Priority</a:t>
          </a:r>
          <a:endParaRPr lang="en-US"/>
        </a:p>
      </dgm:t>
    </dgm:pt>
    <dgm:pt modelId="{990146E1-BDAE-4308-BD4E-E42EEB5A95B0}" type="parTrans" cxnId="{03AA28F2-337F-4050-8001-01A0E66ED251}">
      <dgm:prSet/>
      <dgm:spPr/>
      <dgm:t>
        <a:bodyPr/>
        <a:lstStyle/>
        <a:p>
          <a:endParaRPr lang="en-US"/>
        </a:p>
      </dgm:t>
    </dgm:pt>
    <dgm:pt modelId="{5D926B07-1857-40FD-9525-EFE4C0BA6996}" type="sibTrans" cxnId="{03AA28F2-337F-4050-8001-01A0E66ED251}">
      <dgm:prSet/>
      <dgm:spPr/>
      <dgm:t>
        <a:bodyPr/>
        <a:lstStyle/>
        <a:p>
          <a:endParaRPr lang="en-US"/>
        </a:p>
      </dgm:t>
    </dgm:pt>
    <dgm:pt modelId="{1BD57FA6-C527-4322-A44D-43C721C5771E}">
      <dgm:prSet/>
      <dgm:spPr/>
      <dgm:t>
        <a:bodyPr/>
        <a:lstStyle/>
        <a:p>
          <a:pPr rtl="0"/>
          <a:r>
            <a:rPr lang="en-US" smtClean="0"/>
            <a:t>General purpose registers</a:t>
          </a:r>
          <a:endParaRPr lang="en-US"/>
        </a:p>
      </dgm:t>
    </dgm:pt>
    <dgm:pt modelId="{CF3B9FEE-3B26-43A5-ACDF-86EC2442A543}" type="parTrans" cxnId="{CD34C348-C759-415B-AF81-BEDA80AA2ED9}">
      <dgm:prSet/>
      <dgm:spPr/>
      <dgm:t>
        <a:bodyPr/>
        <a:lstStyle/>
        <a:p>
          <a:endParaRPr lang="en-US"/>
        </a:p>
      </dgm:t>
    </dgm:pt>
    <dgm:pt modelId="{5D1B7F85-60F8-4455-9345-BC867A761B58}" type="sibTrans" cxnId="{CD34C348-C759-415B-AF81-BEDA80AA2ED9}">
      <dgm:prSet/>
      <dgm:spPr/>
      <dgm:t>
        <a:bodyPr/>
        <a:lstStyle/>
        <a:p>
          <a:endParaRPr lang="en-US"/>
        </a:p>
      </dgm:t>
    </dgm:pt>
    <dgm:pt modelId="{2149D864-A9EA-48BF-9811-BCEE555FCF21}">
      <dgm:prSet/>
      <dgm:spPr/>
      <dgm:t>
        <a:bodyPr/>
        <a:lstStyle/>
        <a:p>
          <a:pPr rtl="0"/>
          <a:r>
            <a:rPr lang="en-US" smtClean="0"/>
            <a:t>List of open files</a:t>
          </a:r>
          <a:endParaRPr lang="en-US"/>
        </a:p>
      </dgm:t>
    </dgm:pt>
    <dgm:pt modelId="{9681B144-CE23-4F7B-8245-155F4A81016C}" type="parTrans" cxnId="{CB8AA589-E897-40E5-AF68-AB554C34B09B}">
      <dgm:prSet/>
      <dgm:spPr/>
      <dgm:t>
        <a:bodyPr/>
        <a:lstStyle/>
        <a:p>
          <a:endParaRPr lang="en-US"/>
        </a:p>
      </dgm:t>
    </dgm:pt>
    <dgm:pt modelId="{7A0F365C-8821-45F3-BD65-A0DF3CB85A9A}" type="sibTrans" cxnId="{CB8AA589-E897-40E5-AF68-AB554C34B09B}">
      <dgm:prSet/>
      <dgm:spPr/>
      <dgm:t>
        <a:bodyPr/>
        <a:lstStyle/>
        <a:p>
          <a:endParaRPr lang="en-US"/>
        </a:p>
      </dgm:t>
    </dgm:pt>
    <dgm:pt modelId="{239EF939-4152-4EB8-B10E-DD9013AF01AE}">
      <dgm:prSet/>
      <dgm:spPr/>
      <dgm:t>
        <a:bodyPr/>
        <a:lstStyle/>
        <a:p>
          <a:pPr rtl="0"/>
          <a:r>
            <a:rPr lang="en-US" smtClean="0"/>
            <a:t>List of open devices</a:t>
          </a:r>
          <a:endParaRPr lang="en-US"/>
        </a:p>
      </dgm:t>
    </dgm:pt>
    <dgm:pt modelId="{405A0535-A535-4B3C-A5A8-5DB7D11DB71F}" type="parTrans" cxnId="{775794AA-236C-4FBD-8386-77F5C6CC6504}">
      <dgm:prSet/>
      <dgm:spPr/>
      <dgm:t>
        <a:bodyPr/>
        <a:lstStyle/>
        <a:p>
          <a:endParaRPr lang="en-US"/>
        </a:p>
      </dgm:t>
    </dgm:pt>
    <dgm:pt modelId="{69A1B7F8-885D-4E3C-8974-2DE844D8CC83}" type="sibTrans" cxnId="{775794AA-236C-4FBD-8386-77F5C6CC6504}">
      <dgm:prSet/>
      <dgm:spPr/>
      <dgm:t>
        <a:bodyPr/>
        <a:lstStyle/>
        <a:p>
          <a:endParaRPr lang="en-US"/>
        </a:p>
      </dgm:t>
    </dgm:pt>
    <dgm:pt modelId="{27970ED6-933A-438A-B0A4-584BE667B86A}">
      <dgm:prSet/>
      <dgm:spPr/>
      <dgm:t>
        <a:bodyPr/>
        <a:lstStyle/>
        <a:p>
          <a:pPr rtl="0"/>
          <a:r>
            <a:rPr lang="en-US" smtClean="0"/>
            <a:t>Protection</a:t>
          </a:r>
          <a:endParaRPr lang="en-US"/>
        </a:p>
      </dgm:t>
    </dgm:pt>
    <dgm:pt modelId="{39A7C62D-90C5-49DC-BA45-B638B99C02FA}" type="parTrans" cxnId="{8D3799F3-0779-4C72-BEEC-E5E430BCFFCD}">
      <dgm:prSet/>
      <dgm:spPr/>
      <dgm:t>
        <a:bodyPr/>
        <a:lstStyle/>
        <a:p>
          <a:endParaRPr lang="en-US"/>
        </a:p>
      </dgm:t>
    </dgm:pt>
    <dgm:pt modelId="{92BBD093-F124-4046-84DF-23BE599DA313}" type="sibTrans" cxnId="{8D3799F3-0779-4C72-BEEC-E5E430BCFFCD}">
      <dgm:prSet/>
      <dgm:spPr/>
      <dgm:t>
        <a:bodyPr/>
        <a:lstStyle/>
        <a:p>
          <a:endParaRPr lang="en-US"/>
        </a:p>
      </dgm:t>
    </dgm:pt>
    <dgm:pt modelId="{90834864-65CB-4E90-BDE0-0F0D9D7A3317}" type="pres">
      <dgm:prSet presAssocID="{A97BEB6E-0EFB-4EC1-97F4-1E7CB059BB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DD6955-27E1-41F8-A317-D895789F8324}" type="pres">
      <dgm:prSet presAssocID="{183FF160-88DA-4C0B-B6D9-FC2212D5C3B0}" presName="Name8" presStyleCnt="0"/>
      <dgm:spPr/>
    </dgm:pt>
    <dgm:pt modelId="{53E4908D-9DAE-457E-B3E8-18337BA50096}" type="pres">
      <dgm:prSet presAssocID="{183FF160-88DA-4C0B-B6D9-FC2212D5C3B0}" presName="level" presStyleLbl="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C789D-1EAE-4BEB-BFD8-21FE00EAEC59}" type="pres">
      <dgm:prSet presAssocID="{183FF160-88DA-4C0B-B6D9-FC2212D5C3B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4722A-7E96-4098-BD25-2EA95059A9F0}" type="pres">
      <dgm:prSet presAssocID="{FE1D0477-7244-4612-B140-C08C0CFC8A3D}" presName="Name8" presStyleCnt="0"/>
      <dgm:spPr/>
    </dgm:pt>
    <dgm:pt modelId="{3A9BC72C-9E6B-42AD-BFCC-299E21E83FD5}" type="pres">
      <dgm:prSet presAssocID="{FE1D0477-7244-4612-B140-C08C0CFC8A3D}" presName="level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69C2A-DA87-415B-851E-62BDD8A8D17D}" type="pres">
      <dgm:prSet presAssocID="{FE1D0477-7244-4612-B140-C08C0CFC8A3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38DC-8ADC-4060-87CF-A1EC3880A897}" type="pres">
      <dgm:prSet presAssocID="{24787B4A-B837-4F15-99ED-80D74882851D}" presName="Name8" presStyleCnt="0"/>
      <dgm:spPr/>
    </dgm:pt>
    <dgm:pt modelId="{C283CF20-44DD-41A9-BA58-79914FA6273A}" type="pres">
      <dgm:prSet presAssocID="{24787B4A-B837-4F15-99ED-80D74882851D}" presName="level" presStyleLbl="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06374-B712-40B8-BBFD-F4B4208D5E07}" type="pres">
      <dgm:prSet presAssocID="{24787B4A-B837-4F15-99ED-80D74882851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CCE2E-508C-4A5D-8A91-DDECA3467B52}" type="pres">
      <dgm:prSet presAssocID="{6F5D5F4A-B1B8-45ED-9A77-D6BD48092E9B}" presName="Name8" presStyleCnt="0"/>
      <dgm:spPr/>
    </dgm:pt>
    <dgm:pt modelId="{9931976A-041D-4696-84CA-04D564031A67}" type="pres">
      <dgm:prSet presAssocID="{6F5D5F4A-B1B8-45ED-9A77-D6BD48092E9B}" presName="level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BB5D0-EC15-4BED-9354-E5F3E2EAFB4C}" type="pres">
      <dgm:prSet presAssocID="{6F5D5F4A-B1B8-45ED-9A77-D6BD48092E9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EDC39-73BF-4474-AC0C-C19F4B99557A}" type="pres">
      <dgm:prSet presAssocID="{1BD57FA6-C527-4322-A44D-43C721C5771E}" presName="Name8" presStyleCnt="0"/>
      <dgm:spPr/>
    </dgm:pt>
    <dgm:pt modelId="{CC9E3AD3-BD38-4112-A085-7AAC8D5DE0DD}" type="pres">
      <dgm:prSet presAssocID="{1BD57FA6-C527-4322-A44D-43C721C5771E}" presName="level" presStyleLbl="node1" presStyleIdx="4" presStyleCnt="8" custLinFactNeighborX="-3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43C00-B9DE-4D20-A11F-FDA4EEDCEE3D}" type="pres">
      <dgm:prSet presAssocID="{1BD57FA6-C527-4322-A44D-43C721C5771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D2C2E-F9C9-473B-8F6F-B1AE8D708A31}" type="pres">
      <dgm:prSet presAssocID="{2149D864-A9EA-48BF-9811-BCEE555FCF21}" presName="Name8" presStyleCnt="0"/>
      <dgm:spPr/>
    </dgm:pt>
    <dgm:pt modelId="{DE6E9C18-8DC6-4969-B511-24153CBEDDBB}" type="pres">
      <dgm:prSet presAssocID="{2149D864-A9EA-48BF-9811-BCEE555FCF21}" presName="level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5278B-970A-4073-B75E-5D17D13A9992}" type="pres">
      <dgm:prSet presAssocID="{2149D864-A9EA-48BF-9811-BCEE555FCF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C1BA-32AE-4F83-952A-34E4728B9541}" type="pres">
      <dgm:prSet presAssocID="{239EF939-4152-4EB8-B10E-DD9013AF01AE}" presName="Name8" presStyleCnt="0"/>
      <dgm:spPr/>
    </dgm:pt>
    <dgm:pt modelId="{0DA441B0-C895-4920-A7B7-DD274209A612}" type="pres">
      <dgm:prSet presAssocID="{239EF939-4152-4EB8-B10E-DD9013AF01AE}" presName="level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B7CE7-9706-454D-BC22-092EE09A4D26}" type="pres">
      <dgm:prSet presAssocID="{239EF939-4152-4EB8-B10E-DD9013AF01A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0B9C1-CB54-4272-9BC3-0D969CCD9DF1}" type="pres">
      <dgm:prSet presAssocID="{27970ED6-933A-438A-B0A4-584BE667B86A}" presName="Name8" presStyleCnt="0"/>
      <dgm:spPr/>
    </dgm:pt>
    <dgm:pt modelId="{4805F752-4C35-4E9B-BF85-1A3E025D84CC}" type="pres">
      <dgm:prSet presAssocID="{27970ED6-933A-438A-B0A4-584BE667B86A}" presName="level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AAFBF6-EC91-437D-B36F-54238132AED5}" type="pres">
      <dgm:prSet presAssocID="{27970ED6-933A-438A-B0A4-584BE667B8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AE2F38-55BA-4033-8C5E-86895DDFA2E7}" type="presOf" srcId="{239EF939-4152-4EB8-B10E-DD9013AF01AE}" destId="{AEFB7CE7-9706-454D-BC22-092EE09A4D26}" srcOrd="1" destOrd="0" presId="urn:microsoft.com/office/officeart/2005/8/layout/pyramid1"/>
    <dgm:cxn modelId="{CB8AA589-E897-40E5-AF68-AB554C34B09B}" srcId="{A97BEB6E-0EFB-4EC1-97F4-1E7CB059BB71}" destId="{2149D864-A9EA-48BF-9811-BCEE555FCF21}" srcOrd="5" destOrd="0" parTransId="{9681B144-CE23-4F7B-8245-155F4A81016C}" sibTransId="{7A0F365C-8821-45F3-BD65-A0DF3CB85A9A}"/>
    <dgm:cxn modelId="{B64F303E-F0B8-48FA-93A7-5E6D8817C998}" type="presOf" srcId="{1BD57FA6-C527-4322-A44D-43C721C5771E}" destId="{22A43C00-B9DE-4D20-A11F-FDA4EEDCEE3D}" srcOrd="1" destOrd="0" presId="urn:microsoft.com/office/officeart/2005/8/layout/pyramid1"/>
    <dgm:cxn modelId="{CD34C348-C759-415B-AF81-BEDA80AA2ED9}" srcId="{A97BEB6E-0EFB-4EC1-97F4-1E7CB059BB71}" destId="{1BD57FA6-C527-4322-A44D-43C721C5771E}" srcOrd="4" destOrd="0" parTransId="{CF3B9FEE-3B26-43A5-ACDF-86EC2442A543}" sibTransId="{5D1B7F85-60F8-4455-9345-BC867A761B58}"/>
    <dgm:cxn modelId="{1EE3CE7C-D422-4DEF-9182-00FB6A11FD75}" srcId="{A97BEB6E-0EFB-4EC1-97F4-1E7CB059BB71}" destId="{183FF160-88DA-4C0B-B6D9-FC2212D5C3B0}" srcOrd="0" destOrd="0" parTransId="{8998E4F2-A734-4FE0-B7A8-88EC3C6F6EA3}" sibTransId="{AA896B55-C53E-44C3-8DC6-583099714FFE}"/>
    <dgm:cxn modelId="{A069E97F-873D-4691-A154-8F128AF53838}" type="presOf" srcId="{24787B4A-B837-4F15-99ED-80D74882851D}" destId="{C283CF20-44DD-41A9-BA58-79914FA6273A}" srcOrd="0" destOrd="0" presId="urn:microsoft.com/office/officeart/2005/8/layout/pyramid1"/>
    <dgm:cxn modelId="{31F8F0DD-DE92-4667-8394-D2B92EB6C0BE}" type="presOf" srcId="{239EF939-4152-4EB8-B10E-DD9013AF01AE}" destId="{0DA441B0-C895-4920-A7B7-DD274209A612}" srcOrd="0" destOrd="0" presId="urn:microsoft.com/office/officeart/2005/8/layout/pyramid1"/>
    <dgm:cxn modelId="{DD471B6E-6D96-4852-8045-9962409B4A78}" type="presOf" srcId="{1BD57FA6-C527-4322-A44D-43C721C5771E}" destId="{CC9E3AD3-BD38-4112-A085-7AAC8D5DE0DD}" srcOrd="0" destOrd="0" presId="urn:microsoft.com/office/officeart/2005/8/layout/pyramid1"/>
    <dgm:cxn modelId="{775794AA-236C-4FBD-8386-77F5C6CC6504}" srcId="{A97BEB6E-0EFB-4EC1-97F4-1E7CB059BB71}" destId="{239EF939-4152-4EB8-B10E-DD9013AF01AE}" srcOrd="6" destOrd="0" parTransId="{405A0535-A535-4B3C-A5A8-5DB7D11DB71F}" sibTransId="{69A1B7F8-885D-4E3C-8974-2DE844D8CC83}"/>
    <dgm:cxn modelId="{8D3799F3-0779-4C72-BEEC-E5E430BCFFCD}" srcId="{A97BEB6E-0EFB-4EC1-97F4-1E7CB059BB71}" destId="{27970ED6-933A-438A-B0A4-584BE667B86A}" srcOrd="7" destOrd="0" parTransId="{39A7C62D-90C5-49DC-BA45-B638B99C02FA}" sibTransId="{92BBD093-F124-4046-84DF-23BE599DA313}"/>
    <dgm:cxn modelId="{86D1B080-30EC-4E23-A7F3-F70CA6B38427}" type="presOf" srcId="{6F5D5F4A-B1B8-45ED-9A77-D6BD48092E9B}" destId="{805BB5D0-EC15-4BED-9354-E5F3E2EAFB4C}" srcOrd="1" destOrd="0" presId="urn:microsoft.com/office/officeart/2005/8/layout/pyramid1"/>
    <dgm:cxn modelId="{14475813-EAA6-40BB-9087-6B292C4E333D}" type="presOf" srcId="{FE1D0477-7244-4612-B140-C08C0CFC8A3D}" destId="{3A9BC72C-9E6B-42AD-BFCC-299E21E83FD5}" srcOrd="0" destOrd="0" presId="urn:microsoft.com/office/officeart/2005/8/layout/pyramid1"/>
    <dgm:cxn modelId="{4B4C8B96-1819-4881-811A-429ADB2EC0FA}" type="presOf" srcId="{24787B4A-B837-4F15-99ED-80D74882851D}" destId="{61E06374-B712-40B8-BBFD-F4B4208D5E07}" srcOrd="1" destOrd="0" presId="urn:microsoft.com/office/officeart/2005/8/layout/pyramid1"/>
    <dgm:cxn modelId="{AC9C080B-4653-44F1-B503-64A43AC2680C}" type="presOf" srcId="{27970ED6-933A-438A-B0A4-584BE667B86A}" destId="{4805F752-4C35-4E9B-BF85-1A3E025D84CC}" srcOrd="0" destOrd="0" presId="urn:microsoft.com/office/officeart/2005/8/layout/pyramid1"/>
    <dgm:cxn modelId="{23866641-DB0B-4B70-886A-7CF416A00F01}" type="presOf" srcId="{2149D864-A9EA-48BF-9811-BCEE555FCF21}" destId="{DE6E9C18-8DC6-4969-B511-24153CBEDDBB}" srcOrd="0" destOrd="0" presId="urn:microsoft.com/office/officeart/2005/8/layout/pyramid1"/>
    <dgm:cxn modelId="{3F5CB98B-F7DC-4E1E-BE48-56D0B9F1DE80}" type="presOf" srcId="{A97BEB6E-0EFB-4EC1-97F4-1E7CB059BB71}" destId="{90834864-65CB-4E90-BDE0-0F0D9D7A3317}" srcOrd="0" destOrd="0" presId="urn:microsoft.com/office/officeart/2005/8/layout/pyramid1"/>
    <dgm:cxn modelId="{013C2F10-8F9E-4532-B114-C109E513A54C}" type="presOf" srcId="{FE1D0477-7244-4612-B140-C08C0CFC8A3D}" destId="{82969C2A-DA87-415B-851E-62BDD8A8D17D}" srcOrd="1" destOrd="0" presId="urn:microsoft.com/office/officeart/2005/8/layout/pyramid1"/>
    <dgm:cxn modelId="{6001C047-C37A-427D-8818-EE7CA27CED46}" type="presOf" srcId="{6F5D5F4A-B1B8-45ED-9A77-D6BD48092E9B}" destId="{9931976A-041D-4696-84CA-04D564031A67}" srcOrd="0" destOrd="0" presId="urn:microsoft.com/office/officeart/2005/8/layout/pyramid1"/>
    <dgm:cxn modelId="{CA710A38-C7D3-46A2-9025-8C2D2098F5A7}" srcId="{A97BEB6E-0EFB-4EC1-97F4-1E7CB059BB71}" destId="{24787B4A-B837-4F15-99ED-80D74882851D}" srcOrd="2" destOrd="0" parTransId="{5112637B-0544-4F6F-8555-7B01292F3132}" sibTransId="{4F5FB7CE-2FD3-41BD-AFD8-562615D0673E}"/>
    <dgm:cxn modelId="{B48D0B32-073B-44C9-A92D-6247B38F751B}" type="presOf" srcId="{2149D864-A9EA-48BF-9811-BCEE555FCF21}" destId="{40B5278B-970A-4073-B75E-5D17D13A9992}" srcOrd="1" destOrd="0" presId="urn:microsoft.com/office/officeart/2005/8/layout/pyramid1"/>
    <dgm:cxn modelId="{509366DA-ECFD-4BE2-BA83-CC76FFB88CB3}" type="presOf" srcId="{27970ED6-933A-438A-B0A4-584BE667B86A}" destId="{6BAAFBF6-EC91-437D-B36F-54238132AED5}" srcOrd="1" destOrd="0" presId="urn:microsoft.com/office/officeart/2005/8/layout/pyramid1"/>
    <dgm:cxn modelId="{7EE58C09-6008-4110-B477-D0517E02F5E4}" srcId="{A97BEB6E-0EFB-4EC1-97F4-1E7CB059BB71}" destId="{FE1D0477-7244-4612-B140-C08C0CFC8A3D}" srcOrd="1" destOrd="0" parTransId="{C54A0513-DE53-40D1-8606-902A89776AD4}" sibTransId="{5BC395DD-1B9D-4A91-87EB-DF6474525ED9}"/>
    <dgm:cxn modelId="{30850D7B-1B3A-49A2-A71A-2BF7402658A0}" type="presOf" srcId="{183FF160-88DA-4C0B-B6D9-FC2212D5C3B0}" destId="{53E4908D-9DAE-457E-B3E8-18337BA50096}" srcOrd="0" destOrd="0" presId="urn:microsoft.com/office/officeart/2005/8/layout/pyramid1"/>
    <dgm:cxn modelId="{9B129B98-8C3E-4598-860E-0007F25CCCD9}" type="presOf" srcId="{183FF160-88DA-4C0B-B6D9-FC2212D5C3B0}" destId="{FC6C789D-1EAE-4BEB-BFD8-21FE00EAEC59}" srcOrd="1" destOrd="0" presId="urn:microsoft.com/office/officeart/2005/8/layout/pyramid1"/>
    <dgm:cxn modelId="{03AA28F2-337F-4050-8001-01A0E66ED251}" srcId="{A97BEB6E-0EFB-4EC1-97F4-1E7CB059BB71}" destId="{6F5D5F4A-B1B8-45ED-9A77-D6BD48092E9B}" srcOrd="3" destOrd="0" parTransId="{990146E1-BDAE-4308-BD4E-E42EEB5A95B0}" sibTransId="{5D926B07-1857-40FD-9525-EFE4C0BA6996}"/>
    <dgm:cxn modelId="{B8F7F7B1-10BC-4725-B6C2-5365318D36EF}" type="presParOf" srcId="{90834864-65CB-4E90-BDE0-0F0D9D7A3317}" destId="{A3DD6955-27E1-41F8-A317-D895789F8324}" srcOrd="0" destOrd="0" presId="urn:microsoft.com/office/officeart/2005/8/layout/pyramid1"/>
    <dgm:cxn modelId="{7B881E0F-9A83-43C1-92EB-E482FE0ACAB4}" type="presParOf" srcId="{A3DD6955-27E1-41F8-A317-D895789F8324}" destId="{53E4908D-9DAE-457E-B3E8-18337BA50096}" srcOrd="0" destOrd="0" presId="urn:microsoft.com/office/officeart/2005/8/layout/pyramid1"/>
    <dgm:cxn modelId="{0EC9C803-023F-461D-8C6C-F7C571AAA3F6}" type="presParOf" srcId="{A3DD6955-27E1-41F8-A317-D895789F8324}" destId="{FC6C789D-1EAE-4BEB-BFD8-21FE00EAEC59}" srcOrd="1" destOrd="0" presId="urn:microsoft.com/office/officeart/2005/8/layout/pyramid1"/>
    <dgm:cxn modelId="{2E6325B1-3C3C-480B-A032-0B56DBFBEE08}" type="presParOf" srcId="{90834864-65CB-4E90-BDE0-0F0D9D7A3317}" destId="{C1A4722A-7E96-4098-BD25-2EA95059A9F0}" srcOrd="1" destOrd="0" presId="urn:microsoft.com/office/officeart/2005/8/layout/pyramid1"/>
    <dgm:cxn modelId="{8ADD19BD-E7E8-491D-810B-F93A0EB54563}" type="presParOf" srcId="{C1A4722A-7E96-4098-BD25-2EA95059A9F0}" destId="{3A9BC72C-9E6B-42AD-BFCC-299E21E83FD5}" srcOrd="0" destOrd="0" presId="urn:microsoft.com/office/officeart/2005/8/layout/pyramid1"/>
    <dgm:cxn modelId="{22E2C588-4C46-4C34-BC4E-5F312C56D15B}" type="presParOf" srcId="{C1A4722A-7E96-4098-BD25-2EA95059A9F0}" destId="{82969C2A-DA87-415B-851E-62BDD8A8D17D}" srcOrd="1" destOrd="0" presId="urn:microsoft.com/office/officeart/2005/8/layout/pyramid1"/>
    <dgm:cxn modelId="{88BD8224-5D87-46FE-B92D-74D0C518DF5C}" type="presParOf" srcId="{90834864-65CB-4E90-BDE0-0F0D9D7A3317}" destId="{13D638DC-8ADC-4060-87CF-A1EC3880A897}" srcOrd="2" destOrd="0" presId="urn:microsoft.com/office/officeart/2005/8/layout/pyramid1"/>
    <dgm:cxn modelId="{1A86D7A1-319E-4217-8A68-CFC207FD6035}" type="presParOf" srcId="{13D638DC-8ADC-4060-87CF-A1EC3880A897}" destId="{C283CF20-44DD-41A9-BA58-79914FA6273A}" srcOrd="0" destOrd="0" presId="urn:microsoft.com/office/officeart/2005/8/layout/pyramid1"/>
    <dgm:cxn modelId="{3236DDD0-40AB-42A9-8111-24CD02E0BBCF}" type="presParOf" srcId="{13D638DC-8ADC-4060-87CF-A1EC3880A897}" destId="{61E06374-B712-40B8-BBFD-F4B4208D5E07}" srcOrd="1" destOrd="0" presId="urn:microsoft.com/office/officeart/2005/8/layout/pyramid1"/>
    <dgm:cxn modelId="{67A701FB-F64F-443E-AF15-0E9B1AD11599}" type="presParOf" srcId="{90834864-65CB-4E90-BDE0-0F0D9D7A3317}" destId="{D8FCCE2E-508C-4A5D-8A91-DDECA3467B52}" srcOrd="3" destOrd="0" presId="urn:microsoft.com/office/officeart/2005/8/layout/pyramid1"/>
    <dgm:cxn modelId="{7A6F5A32-EB76-4DC6-835E-944E98451563}" type="presParOf" srcId="{D8FCCE2E-508C-4A5D-8A91-DDECA3467B52}" destId="{9931976A-041D-4696-84CA-04D564031A67}" srcOrd="0" destOrd="0" presId="urn:microsoft.com/office/officeart/2005/8/layout/pyramid1"/>
    <dgm:cxn modelId="{8349A02A-779C-4A12-8CE2-1DD0AA654BDC}" type="presParOf" srcId="{D8FCCE2E-508C-4A5D-8A91-DDECA3467B52}" destId="{805BB5D0-EC15-4BED-9354-E5F3E2EAFB4C}" srcOrd="1" destOrd="0" presId="urn:microsoft.com/office/officeart/2005/8/layout/pyramid1"/>
    <dgm:cxn modelId="{D4A3B9E7-6D31-45F1-BE6D-056AD78683DB}" type="presParOf" srcId="{90834864-65CB-4E90-BDE0-0F0D9D7A3317}" destId="{7A9EDC39-73BF-4474-AC0C-C19F4B99557A}" srcOrd="4" destOrd="0" presId="urn:microsoft.com/office/officeart/2005/8/layout/pyramid1"/>
    <dgm:cxn modelId="{15D2B554-553F-4089-B2B1-AB6F9FB2CA3B}" type="presParOf" srcId="{7A9EDC39-73BF-4474-AC0C-C19F4B99557A}" destId="{CC9E3AD3-BD38-4112-A085-7AAC8D5DE0DD}" srcOrd="0" destOrd="0" presId="urn:microsoft.com/office/officeart/2005/8/layout/pyramid1"/>
    <dgm:cxn modelId="{423829B3-8B91-4B75-B596-6C5750133DD1}" type="presParOf" srcId="{7A9EDC39-73BF-4474-AC0C-C19F4B99557A}" destId="{22A43C00-B9DE-4D20-A11F-FDA4EEDCEE3D}" srcOrd="1" destOrd="0" presId="urn:microsoft.com/office/officeart/2005/8/layout/pyramid1"/>
    <dgm:cxn modelId="{2512F0AB-6BFD-4EFD-A4BC-B94F7CF808E4}" type="presParOf" srcId="{90834864-65CB-4E90-BDE0-0F0D9D7A3317}" destId="{A31D2C2E-F9C9-473B-8F6F-B1AE8D708A31}" srcOrd="5" destOrd="0" presId="urn:microsoft.com/office/officeart/2005/8/layout/pyramid1"/>
    <dgm:cxn modelId="{A27366ED-A454-4F2A-A9E1-6F9C933A750F}" type="presParOf" srcId="{A31D2C2E-F9C9-473B-8F6F-B1AE8D708A31}" destId="{DE6E9C18-8DC6-4969-B511-24153CBEDDBB}" srcOrd="0" destOrd="0" presId="urn:microsoft.com/office/officeart/2005/8/layout/pyramid1"/>
    <dgm:cxn modelId="{7439D586-1298-425C-B86D-3E5B87D7BB0F}" type="presParOf" srcId="{A31D2C2E-F9C9-473B-8F6F-B1AE8D708A31}" destId="{40B5278B-970A-4073-B75E-5D17D13A9992}" srcOrd="1" destOrd="0" presId="urn:microsoft.com/office/officeart/2005/8/layout/pyramid1"/>
    <dgm:cxn modelId="{C2D3B427-C097-43B4-9BB3-6F6101965CD1}" type="presParOf" srcId="{90834864-65CB-4E90-BDE0-0F0D9D7A3317}" destId="{BB2DC1BA-32AE-4F83-952A-34E4728B9541}" srcOrd="6" destOrd="0" presId="urn:microsoft.com/office/officeart/2005/8/layout/pyramid1"/>
    <dgm:cxn modelId="{0BDE5019-1376-4E36-9E5F-A85CF43F6447}" type="presParOf" srcId="{BB2DC1BA-32AE-4F83-952A-34E4728B9541}" destId="{0DA441B0-C895-4920-A7B7-DD274209A612}" srcOrd="0" destOrd="0" presId="urn:microsoft.com/office/officeart/2005/8/layout/pyramid1"/>
    <dgm:cxn modelId="{1F7D0BA9-FE83-4E53-99AD-064A2EB3E38E}" type="presParOf" srcId="{BB2DC1BA-32AE-4F83-952A-34E4728B9541}" destId="{AEFB7CE7-9706-454D-BC22-092EE09A4D26}" srcOrd="1" destOrd="0" presId="urn:microsoft.com/office/officeart/2005/8/layout/pyramid1"/>
    <dgm:cxn modelId="{AF4A0B49-58C4-40ED-BAC2-77FA4FFCDDF6}" type="presParOf" srcId="{90834864-65CB-4E90-BDE0-0F0D9D7A3317}" destId="{A320B9C1-CB54-4272-9BC3-0D969CCD9DF1}" srcOrd="7" destOrd="0" presId="urn:microsoft.com/office/officeart/2005/8/layout/pyramid1"/>
    <dgm:cxn modelId="{AEDFF985-19E5-4AA4-8D3F-6BA5FE53EF2D}" type="presParOf" srcId="{A320B9C1-CB54-4272-9BC3-0D969CCD9DF1}" destId="{4805F752-4C35-4E9B-BF85-1A3E025D84CC}" srcOrd="0" destOrd="0" presId="urn:microsoft.com/office/officeart/2005/8/layout/pyramid1"/>
    <dgm:cxn modelId="{FD7AFB7B-2A9E-42EE-B349-DFF62AAF3481}" type="presParOf" srcId="{A320B9C1-CB54-4272-9BC3-0D969CCD9DF1}" destId="{6BAAFBF6-EC91-437D-B36F-54238132AED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FFF53-43F1-4E26-AAE1-6A05AB3D4DA0}">
      <dsp:nvSpPr>
        <dsp:cNvPr id="0" name=""/>
        <dsp:cNvSpPr/>
      </dsp:nvSpPr>
      <dsp:spPr>
        <a:xfrm>
          <a:off x="171563" y="16018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6018"/>
        <a:ext cx="3058252" cy="278022"/>
      </dsp:txXfrm>
    </dsp:sp>
    <dsp:sp modelId="{D0E5BA28-4BEF-4036-96F3-C199B48FE428}">
      <dsp:nvSpPr>
        <dsp:cNvPr id="0" name=""/>
        <dsp:cNvSpPr/>
      </dsp:nvSpPr>
      <dsp:spPr>
        <a:xfrm>
          <a:off x="171563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509B-4F9C-4A78-B9BE-D8EF9C2CDBEC}">
      <dsp:nvSpPr>
        <dsp:cNvPr id="0" name=""/>
        <dsp:cNvSpPr/>
      </dsp:nvSpPr>
      <dsp:spPr>
        <a:xfrm>
          <a:off x="603117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645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64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40882-2C3D-49EF-B5CC-A664A79CBB00}">
      <dsp:nvSpPr>
        <dsp:cNvPr id="0" name=""/>
        <dsp:cNvSpPr/>
      </dsp:nvSpPr>
      <dsp:spPr>
        <a:xfrm>
          <a:off x="1034670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9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9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00BBD-DCA3-44D8-AD73-CC6CC833C1A2}">
      <dsp:nvSpPr>
        <dsp:cNvPr id="0" name=""/>
        <dsp:cNvSpPr/>
      </dsp:nvSpPr>
      <dsp:spPr>
        <a:xfrm>
          <a:off x="1466223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935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93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3FD6-1B92-4B83-A4B0-B97819B5E9A3}">
      <dsp:nvSpPr>
        <dsp:cNvPr id="0" name=""/>
        <dsp:cNvSpPr/>
      </dsp:nvSpPr>
      <dsp:spPr>
        <a:xfrm>
          <a:off x="1897777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258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8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544AD-71D8-4F84-8EE1-64A7ED7F154E}">
      <dsp:nvSpPr>
        <dsp:cNvPr id="0" name=""/>
        <dsp:cNvSpPr/>
      </dsp:nvSpPr>
      <dsp:spPr>
        <a:xfrm>
          <a:off x="2329330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322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2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6385C-DA62-4469-AA1D-D77674DF6D85}">
      <dsp:nvSpPr>
        <dsp:cNvPr id="0" name=""/>
        <dsp:cNvSpPr/>
      </dsp:nvSpPr>
      <dsp:spPr>
        <a:xfrm>
          <a:off x="2760884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387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7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B7658-ADED-41B5-BD9B-C16833A02FA4}">
      <dsp:nvSpPr>
        <dsp:cNvPr id="0" name=""/>
        <dsp:cNvSpPr/>
      </dsp:nvSpPr>
      <dsp:spPr>
        <a:xfrm>
          <a:off x="171563" y="436818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UI/Core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436818"/>
        <a:ext cx="3058252" cy="278022"/>
      </dsp:txXfrm>
    </dsp:sp>
    <dsp:sp modelId="{3A626298-B215-47FB-AD85-143EF683B604}">
      <dsp:nvSpPr>
        <dsp:cNvPr id="0" name=""/>
        <dsp:cNvSpPr/>
      </dsp:nvSpPr>
      <dsp:spPr>
        <a:xfrm>
          <a:off x="171563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451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51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4EA68-6E63-4EFA-8C78-75AF571E7BB7}">
      <dsp:nvSpPr>
        <dsp:cNvPr id="0" name=""/>
        <dsp:cNvSpPr/>
      </dsp:nvSpPr>
      <dsp:spPr>
        <a:xfrm>
          <a:off x="603117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516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516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0FD97-8A07-4B38-B992-C8EBD288A688}">
      <dsp:nvSpPr>
        <dsp:cNvPr id="0" name=""/>
        <dsp:cNvSpPr/>
      </dsp:nvSpPr>
      <dsp:spPr>
        <a:xfrm>
          <a:off x="1034670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580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580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21A80-E3FA-4896-A49A-8FA8DF0B3F82}">
      <dsp:nvSpPr>
        <dsp:cNvPr id="0" name=""/>
        <dsp:cNvSpPr/>
      </dsp:nvSpPr>
      <dsp:spPr>
        <a:xfrm>
          <a:off x="1466223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645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645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04FA0-5DD8-420E-8FA3-C5DDEEFFA3B4}">
      <dsp:nvSpPr>
        <dsp:cNvPr id="0" name=""/>
        <dsp:cNvSpPr/>
      </dsp:nvSpPr>
      <dsp:spPr>
        <a:xfrm>
          <a:off x="1897777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709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709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D8CC6-6163-413D-A213-CF39B1D22C03}">
      <dsp:nvSpPr>
        <dsp:cNvPr id="0" name=""/>
        <dsp:cNvSpPr/>
      </dsp:nvSpPr>
      <dsp:spPr>
        <a:xfrm>
          <a:off x="2329330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774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774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04AC1-466D-4267-A36F-EA618639F542}">
      <dsp:nvSpPr>
        <dsp:cNvPr id="0" name=""/>
        <dsp:cNvSpPr/>
      </dsp:nvSpPr>
      <dsp:spPr>
        <a:xfrm>
          <a:off x="2760884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838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838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A6D90-0943-4217-AE01-1D4860839A0E}">
      <dsp:nvSpPr>
        <dsp:cNvPr id="0" name=""/>
        <dsp:cNvSpPr/>
      </dsp:nvSpPr>
      <dsp:spPr>
        <a:xfrm>
          <a:off x="171563" y="857617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System Services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857617"/>
        <a:ext cx="3058252" cy="278022"/>
      </dsp:txXfrm>
    </dsp:sp>
    <dsp:sp modelId="{4279304C-88CF-4BDA-9879-C67285A50574}">
      <dsp:nvSpPr>
        <dsp:cNvPr id="0" name=""/>
        <dsp:cNvSpPr/>
      </dsp:nvSpPr>
      <dsp:spPr>
        <a:xfrm>
          <a:off x="171563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903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903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0F06F-F3CE-41E2-B292-8D3AFE00A2A2}">
      <dsp:nvSpPr>
        <dsp:cNvPr id="0" name=""/>
        <dsp:cNvSpPr/>
      </dsp:nvSpPr>
      <dsp:spPr>
        <a:xfrm>
          <a:off x="603117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967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967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70CAC-30E6-4258-A7E9-DE7C6AE7E306}">
      <dsp:nvSpPr>
        <dsp:cNvPr id="0" name=""/>
        <dsp:cNvSpPr/>
      </dsp:nvSpPr>
      <dsp:spPr>
        <a:xfrm>
          <a:off x="1034670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032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32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626E2-B18B-471E-910A-DC2F16754438}">
      <dsp:nvSpPr>
        <dsp:cNvPr id="0" name=""/>
        <dsp:cNvSpPr/>
      </dsp:nvSpPr>
      <dsp:spPr>
        <a:xfrm>
          <a:off x="1466223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096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96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FBBCF-70DA-46F3-912D-D4548133875F}">
      <dsp:nvSpPr>
        <dsp:cNvPr id="0" name=""/>
        <dsp:cNvSpPr/>
      </dsp:nvSpPr>
      <dsp:spPr>
        <a:xfrm>
          <a:off x="1897777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161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161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C7D3-54AA-4461-9B44-C4CC50279BDB}">
      <dsp:nvSpPr>
        <dsp:cNvPr id="0" name=""/>
        <dsp:cNvSpPr/>
      </dsp:nvSpPr>
      <dsp:spPr>
        <a:xfrm>
          <a:off x="2329330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25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25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858E-1263-42F9-A8CE-F567C1C21EB8}">
      <dsp:nvSpPr>
        <dsp:cNvPr id="0" name=""/>
        <dsp:cNvSpPr/>
      </dsp:nvSpPr>
      <dsp:spPr>
        <a:xfrm>
          <a:off x="2760884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90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90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72F58-249D-4F45-A86D-4FEA9924562C}">
      <dsp:nvSpPr>
        <dsp:cNvPr id="0" name=""/>
        <dsp:cNvSpPr/>
      </dsp:nvSpPr>
      <dsp:spPr>
        <a:xfrm>
          <a:off x="171563" y="1278416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System Library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278416"/>
        <a:ext cx="3058252" cy="278022"/>
      </dsp:txXfrm>
    </dsp:sp>
    <dsp:sp modelId="{5C3A00C9-69A7-42ED-B0C0-5883A62AA46B}">
      <dsp:nvSpPr>
        <dsp:cNvPr id="0" name=""/>
        <dsp:cNvSpPr/>
      </dsp:nvSpPr>
      <dsp:spPr>
        <a:xfrm>
          <a:off x="171563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354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54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54775-C2F4-4F8B-891B-1089DF35D0F7}">
      <dsp:nvSpPr>
        <dsp:cNvPr id="0" name=""/>
        <dsp:cNvSpPr/>
      </dsp:nvSpPr>
      <dsp:spPr>
        <a:xfrm>
          <a:off x="603117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419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419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2C59D-B5A1-4531-85AA-1D332699BFFB}">
      <dsp:nvSpPr>
        <dsp:cNvPr id="0" name=""/>
        <dsp:cNvSpPr/>
      </dsp:nvSpPr>
      <dsp:spPr>
        <a:xfrm>
          <a:off x="1034670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483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483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FE8A-003A-4D64-A7C8-1D0CF08C973F}">
      <dsp:nvSpPr>
        <dsp:cNvPr id="0" name=""/>
        <dsp:cNvSpPr/>
      </dsp:nvSpPr>
      <dsp:spPr>
        <a:xfrm>
          <a:off x="1466223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548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548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ABD71-3D2A-46B1-BD05-6CAECAEF7E9E}">
      <dsp:nvSpPr>
        <dsp:cNvPr id="0" name=""/>
        <dsp:cNvSpPr/>
      </dsp:nvSpPr>
      <dsp:spPr>
        <a:xfrm>
          <a:off x="1897777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612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612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CC6A3-3C16-444F-8423-E9DB2F6DD972}">
      <dsp:nvSpPr>
        <dsp:cNvPr id="0" name=""/>
        <dsp:cNvSpPr/>
      </dsp:nvSpPr>
      <dsp:spPr>
        <a:xfrm>
          <a:off x="2329330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677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677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D698-E3CA-4043-B6B2-A6B98307E961}">
      <dsp:nvSpPr>
        <dsp:cNvPr id="0" name=""/>
        <dsp:cNvSpPr/>
      </dsp:nvSpPr>
      <dsp:spPr>
        <a:xfrm>
          <a:off x="2760884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741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741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0786D-7BDD-405F-BC95-3948ADA6AEB7}">
      <dsp:nvSpPr>
        <dsp:cNvPr id="0" name=""/>
        <dsp:cNvSpPr/>
      </dsp:nvSpPr>
      <dsp:spPr>
        <a:xfrm>
          <a:off x="171563" y="1699215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Device Drivers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699215"/>
        <a:ext cx="3058252" cy="278022"/>
      </dsp:txXfrm>
    </dsp:sp>
    <dsp:sp modelId="{0985CFC1-7241-4705-9E2F-2DB6A10233CE}">
      <dsp:nvSpPr>
        <dsp:cNvPr id="0" name=""/>
        <dsp:cNvSpPr/>
      </dsp:nvSpPr>
      <dsp:spPr>
        <a:xfrm>
          <a:off x="171563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806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5BCD1-0C73-4BA7-8029-476F4E580EC0}">
      <dsp:nvSpPr>
        <dsp:cNvPr id="0" name=""/>
        <dsp:cNvSpPr/>
      </dsp:nvSpPr>
      <dsp:spPr>
        <a:xfrm>
          <a:off x="603117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871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4A68B-9203-4963-822D-54569C82FF2E}">
      <dsp:nvSpPr>
        <dsp:cNvPr id="0" name=""/>
        <dsp:cNvSpPr/>
      </dsp:nvSpPr>
      <dsp:spPr>
        <a:xfrm>
          <a:off x="1034670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935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BE052-65E8-49DF-80C3-C8F14F553D8C}">
      <dsp:nvSpPr>
        <dsp:cNvPr id="0" name=""/>
        <dsp:cNvSpPr/>
      </dsp:nvSpPr>
      <dsp:spPr>
        <a:xfrm>
          <a:off x="1466223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D3475-A3B8-443C-ADAD-4ACFCC84B356}">
      <dsp:nvSpPr>
        <dsp:cNvPr id="0" name=""/>
        <dsp:cNvSpPr/>
      </dsp:nvSpPr>
      <dsp:spPr>
        <a:xfrm>
          <a:off x="1897777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64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FDE8D-A534-4CE7-B1CF-212F21B8D2F3}">
      <dsp:nvSpPr>
        <dsp:cNvPr id="0" name=""/>
        <dsp:cNvSpPr/>
      </dsp:nvSpPr>
      <dsp:spPr>
        <a:xfrm>
          <a:off x="2329330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129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20937-9308-4C8B-A7C7-4B909D1CFA3D}">
      <dsp:nvSpPr>
        <dsp:cNvPr id="0" name=""/>
        <dsp:cNvSpPr/>
      </dsp:nvSpPr>
      <dsp:spPr>
        <a:xfrm>
          <a:off x="2760884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193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B121C-9AD9-4C9C-8B11-7383DD34AB72}">
      <dsp:nvSpPr>
        <dsp:cNvPr id="0" name=""/>
        <dsp:cNvSpPr/>
      </dsp:nvSpPr>
      <dsp:spPr>
        <a:xfrm>
          <a:off x="171563" y="2120015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Kernal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120015"/>
        <a:ext cx="3058252" cy="278022"/>
      </dsp:txXfrm>
    </dsp:sp>
    <dsp:sp modelId="{01855DED-AFD2-42D4-8979-7393931A867E}">
      <dsp:nvSpPr>
        <dsp:cNvPr id="0" name=""/>
        <dsp:cNvSpPr/>
      </dsp:nvSpPr>
      <dsp:spPr>
        <a:xfrm>
          <a:off x="171563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258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D4EBA-334A-4A9B-AEEF-785D57172F85}">
      <dsp:nvSpPr>
        <dsp:cNvPr id="0" name=""/>
        <dsp:cNvSpPr/>
      </dsp:nvSpPr>
      <dsp:spPr>
        <a:xfrm>
          <a:off x="603117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322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F82D4-E95E-4ECA-8B9A-8DC30DFBD921}">
      <dsp:nvSpPr>
        <dsp:cNvPr id="0" name=""/>
        <dsp:cNvSpPr/>
      </dsp:nvSpPr>
      <dsp:spPr>
        <a:xfrm>
          <a:off x="1034670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387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96293-6D29-4AD6-A274-9D62C0CC9400}">
      <dsp:nvSpPr>
        <dsp:cNvPr id="0" name=""/>
        <dsp:cNvSpPr/>
      </dsp:nvSpPr>
      <dsp:spPr>
        <a:xfrm>
          <a:off x="1466223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451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8950F-C018-4083-AE86-07334C576092}">
      <dsp:nvSpPr>
        <dsp:cNvPr id="0" name=""/>
        <dsp:cNvSpPr/>
      </dsp:nvSpPr>
      <dsp:spPr>
        <a:xfrm>
          <a:off x="1897777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16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EE4D8-14B8-47E3-8704-5D0DD8A984EA}">
      <dsp:nvSpPr>
        <dsp:cNvPr id="0" name=""/>
        <dsp:cNvSpPr/>
      </dsp:nvSpPr>
      <dsp:spPr>
        <a:xfrm>
          <a:off x="2329330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>
            <a:alpha val="64194"/>
          </a:srgb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80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FAA3-F535-4744-8EEA-221E9F9A78D0}">
      <dsp:nvSpPr>
        <dsp:cNvPr id="0" name=""/>
        <dsp:cNvSpPr/>
      </dsp:nvSpPr>
      <dsp:spPr>
        <a:xfrm>
          <a:off x="2760884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45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6B584-C719-444D-914E-99A9C5C8F90C}">
      <dsp:nvSpPr>
        <dsp:cNvPr id="0" name=""/>
        <dsp:cNvSpPr/>
      </dsp:nvSpPr>
      <dsp:spPr>
        <a:xfrm>
          <a:off x="171563" y="2540814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540814"/>
        <a:ext cx="3058252" cy="278022"/>
      </dsp:txXfrm>
    </dsp:sp>
    <dsp:sp modelId="{D0B69219-4C0F-4088-BE2D-26A1EEA86CD8}">
      <dsp:nvSpPr>
        <dsp:cNvPr id="0" name=""/>
        <dsp:cNvSpPr/>
      </dsp:nvSpPr>
      <dsp:spPr>
        <a:xfrm>
          <a:off x="171563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709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44D74-9821-4D9A-A357-7DFC9A56EB8F}">
      <dsp:nvSpPr>
        <dsp:cNvPr id="0" name=""/>
        <dsp:cNvSpPr/>
      </dsp:nvSpPr>
      <dsp:spPr>
        <a:xfrm>
          <a:off x="603117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774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4904-1450-4523-8121-1A50C68A62FD}">
      <dsp:nvSpPr>
        <dsp:cNvPr id="0" name=""/>
        <dsp:cNvSpPr/>
      </dsp:nvSpPr>
      <dsp:spPr>
        <a:xfrm>
          <a:off x="1034670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838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5AA7C-3269-4F90-B859-C221B24193A5}">
      <dsp:nvSpPr>
        <dsp:cNvPr id="0" name=""/>
        <dsp:cNvSpPr/>
      </dsp:nvSpPr>
      <dsp:spPr>
        <a:xfrm>
          <a:off x="1466223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903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D0F11-1441-44AE-96CF-996A76733D21}">
      <dsp:nvSpPr>
        <dsp:cNvPr id="0" name=""/>
        <dsp:cNvSpPr/>
      </dsp:nvSpPr>
      <dsp:spPr>
        <a:xfrm>
          <a:off x="1897777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967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19DBE-A5E5-43D1-8829-AF6887CBC11D}">
      <dsp:nvSpPr>
        <dsp:cNvPr id="0" name=""/>
        <dsp:cNvSpPr/>
      </dsp:nvSpPr>
      <dsp:spPr>
        <a:xfrm>
          <a:off x="2329330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32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EC31C-3C41-4C06-8DB0-563565921C34}">
      <dsp:nvSpPr>
        <dsp:cNvPr id="0" name=""/>
        <dsp:cNvSpPr/>
      </dsp:nvSpPr>
      <dsp:spPr>
        <a:xfrm>
          <a:off x="2760884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96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6D8BF-CD3F-42C4-A72C-C492B63FE0E5}">
      <dsp:nvSpPr>
        <dsp:cNvPr id="0" name=""/>
        <dsp:cNvSpPr/>
      </dsp:nvSpPr>
      <dsp:spPr>
        <a:xfrm>
          <a:off x="171563" y="2961613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Hardware Abstraction Layer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961613"/>
        <a:ext cx="3058252" cy="278022"/>
      </dsp:txXfrm>
    </dsp:sp>
    <dsp:sp modelId="{D48DAC93-996E-4922-8CC5-FB32478C0926}">
      <dsp:nvSpPr>
        <dsp:cNvPr id="0" name=""/>
        <dsp:cNvSpPr/>
      </dsp:nvSpPr>
      <dsp:spPr>
        <a:xfrm>
          <a:off x="171563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161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8F8BF-109A-4743-B76D-C43775E6449B}">
      <dsp:nvSpPr>
        <dsp:cNvPr id="0" name=""/>
        <dsp:cNvSpPr/>
      </dsp:nvSpPr>
      <dsp:spPr>
        <a:xfrm>
          <a:off x="603117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25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62D63-3982-45A2-9131-D9FE1CD86EA4}">
      <dsp:nvSpPr>
        <dsp:cNvPr id="0" name=""/>
        <dsp:cNvSpPr/>
      </dsp:nvSpPr>
      <dsp:spPr>
        <a:xfrm>
          <a:off x="1034670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90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9F21E-2F42-4E55-9FD2-F5116C15229F}">
      <dsp:nvSpPr>
        <dsp:cNvPr id="0" name=""/>
        <dsp:cNvSpPr/>
      </dsp:nvSpPr>
      <dsp:spPr>
        <a:xfrm>
          <a:off x="1466223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354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38786-7911-441A-9A08-1FF7B9D30224}">
      <dsp:nvSpPr>
        <dsp:cNvPr id="0" name=""/>
        <dsp:cNvSpPr/>
      </dsp:nvSpPr>
      <dsp:spPr>
        <a:xfrm>
          <a:off x="1897777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419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8A2DC-C246-41F5-A5EE-8D258ADA2BC4}">
      <dsp:nvSpPr>
        <dsp:cNvPr id="0" name=""/>
        <dsp:cNvSpPr/>
      </dsp:nvSpPr>
      <dsp:spPr>
        <a:xfrm>
          <a:off x="2329330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483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22FC4-5279-4F39-B553-AE98E9133D2E}">
      <dsp:nvSpPr>
        <dsp:cNvPr id="0" name=""/>
        <dsp:cNvSpPr/>
      </dsp:nvSpPr>
      <dsp:spPr>
        <a:xfrm>
          <a:off x="2760884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548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84C88-E150-4A10-9FA5-C5F567EB3B1F}">
      <dsp:nvSpPr>
        <dsp:cNvPr id="0" name=""/>
        <dsp:cNvSpPr/>
      </dsp:nvSpPr>
      <dsp:spPr>
        <a:xfrm>
          <a:off x="171563" y="3382413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Hardware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3382413"/>
        <a:ext cx="3058252" cy="278022"/>
      </dsp:txXfrm>
    </dsp:sp>
    <dsp:sp modelId="{7E5E60D4-5FA1-4CFD-9B6D-CA97A3741A1A}">
      <dsp:nvSpPr>
        <dsp:cNvPr id="0" name=""/>
        <dsp:cNvSpPr/>
      </dsp:nvSpPr>
      <dsp:spPr>
        <a:xfrm>
          <a:off x="171563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612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D23D3-F4C9-4345-857C-16D27B6642A5}">
      <dsp:nvSpPr>
        <dsp:cNvPr id="0" name=""/>
        <dsp:cNvSpPr/>
      </dsp:nvSpPr>
      <dsp:spPr>
        <a:xfrm>
          <a:off x="603117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677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49731-619C-4347-AC9A-D1EC0443FF7A}">
      <dsp:nvSpPr>
        <dsp:cNvPr id="0" name=""/>
        <dsp:cNvSpPr/>
      </dsp:nvSpPr>
      <dsp:spPr>
        <a:xfrm>
          <a:off x="1034670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741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20514-4E65-48FB-8D88-2CE6BBB5B799}">
      <dsp:nvSpPr>
        <dsp:cNvPr id="0" name=""/>
        <dsp:cNvSpPr/>
      </dsp:nvSpPr>
      <dsp:spPr>
        <a:xfrm>
          <a:off x="1466223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06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6BB1F-848D-4663-8304-F88514049771}">
      <dsp:nvSpPr>
        <dsp:cNvPr id="0" name=""/>
        <dsp:cNvSpPr/>
      </dsp:nvSpPr>
      <dsp:spPr>
        <a:xfrm>
          <a:off x="1897777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71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E1F52-1376-474D-974A-CC7F1FB9BCFF}">
      <dsp:nvSpPr>
        <dsp:cNvPr id="0" name=""/>
        <dsp:cNvSpPr/>
      </dsp:nvSpPr>
      <dsp:spPr>
        <a:xfrm>
          <a:off x="2329330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935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C8AD-38D4-4A91-9511-75085FA1D36F}">
      <dsp:nvSpPr>
        <dsp:cNvPr id="0" name=""/>
        <dsp:cNvSpPr/>
      </dsp:nvSpPr>
      <dsp:spPr>
        <a:xfrm>
          <a:off x="2760884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908D-9DAE-457E-B3E8-18337BA50096}">
      <dsp:nvSpPr>
        <dsp:cNvPr id="0" name=""/>
        <dsp:cNvSpPr/>
      </dsp:nvSpPr>
      <dsp:spPr>
        <a:xfrm>
          <a:off x="3276364" y="0"/>
          <a:ext cx="936104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 Id</a:t>
          </a:r>
          <a:endParaRPr lang="en-US" sz="1800" kern="1200" dirty="0"/>
        </a:p>
      </dsp:txBody>
      <dsp:txXfrm>
        <a:off x="3276364" y="0"/>
        <a:ext cx="936104" cy="666073"/>
      </dsp:txXfrm>
    </dsp:sp>
    <dsp:sp modelId="{3A9BC72C-9E6B-42AD-BFCC-299E21E83FD5}">
      <dsp:nvSpPr>
        <dsp:cNvPr id="0" name=""/>
        <dsp:cNvSpPr/>
      </dsp:nvSpPr>
      <dsp:spPr>
        <a:xfrm>
          <a:off x="2808312" y="666073"/>
          <a:ext cx="1872208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Program counter</a:t>
          </a:r>
          <a:endParaRPr lang="en-US" sz="1800" kern="1200"/>
        </a:p>
      </dsp:txBody>
      <dsp:txXfrm>
        <a:off x="3135948" y="666073"/>
        <a:ext cx="1216935" cy="666073"/>
      </dsp:txXfrm>
    </dsp:sp>
    <dsp:sp modelId="{C283CF20-44DD-41A9-BA58-79914FA6273A}">
      <dsp:nvSpPr>
        <dsp:cNvPr id="0" name=""/>
        <dsp:cNvSpPr/>
      </dsp:nvSpPr>
      <dsp:spPr>
        <a:xfrm>
          <a:off x="2340260" y="1332147"/>
          <a:ext cx="2808311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Process state</a:t>
          </a:r>
          <a:endParaRPr lang="en-US" sz="1800" kern="1200"/>
        </a:p>
      </dsp:txBody>
      <dsp:txXfrm>
        <a:off x="2831714" y="1332147"/>
        <a:ext cx="1825402" cy="666073"/>
      </dsp:txXfrm>
    </dsp:sp>
    <dsp:sp modelId="{9931976A-041D-4696-84CA-04D564031A67}">
      <dsp:nvSpPr>
        <dsp:cNvPr id="0" name=""/>
        <dsp:cNvSpPr/>
      </dsp:nvSpPr>
      <dsp:spPr>
        <a:xfrm>
          <a:off x="1872208" y="1998221"/>
          <a:ext cx="3744416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Priority</a:t>
          </a:r>
          <a:endParaRPr lang="en-US" sz="1800" kern="1200"/>
        </a:p>
      </dsp:txBody>
      <dsp:txXfrm>
        <a:off x="2527480" y="1998221"/>
        <a:ext cx="2433870" cy="666073"/>
      </dsp:txXfrm>
    </dsp:sp>
    <dsp:sp modelId="{CC9E3AD3-BD38-4112-A085-7AAC8D5DE0DD}">
      <dsp:nvSpPr>
        <dsp:cNvPr id="0" name=""/>
        <dsp:cNvSpPr/>
      </dsp:nvSpPr>
      <dsp:spPr>
        <a:xfrm>
          <a:off x="1386838" y="2664295"/>
          <a:ext cx="4680520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General purpose registers</a:t>
          </a:r>
          <a:endParaRPr lang="en-US" sz="1800" kern="1200"/>
        </a:p>
      </dsp:txBody>
      <dsp:txXfrm>
        <a:off x="2205929" y="2664295"/>
        <a:ext cx="3042338" cy="666073"/>
      </dsp:txXfrm>
    </dsp:sp>
    <dsp:sp modelId="{DE6E9C18-8DC6-4969-B511-24153CBEDDBB}">
      <dsp:nvSpPr>
        <dsp:cNvPr id="0" name=""/>
        <dsp:cNvSpPr/>
      </dsp:nvSpPr>
      <dsp:spPr>
        <a:xfrm>
          <a:off x="936104" y="3330370"/>
          <a:ext cx="5616624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List of open files</a:t>
          </a:r>
          <a:endParaRPr lang="en-US" sz="1800" kern="1200"/>
        </a:p>
      </dsp:txBody>
      <dsp:txXfrm>
        <a:off x="1919013" y="3330370"/>
        <a:ext cx="3650805" cy="666073"/>
      </dsp:txXfrm>
    </dsp:sp>
    <dsp:sp modelId="{0DA441B0-C895-4920-A7B7-DD274209A612}">
      <dsp:nvSpPr>
        <dsp:cNvPr id="0" name=""/>
        <dsp:cNvSpPr/>
      </dsp:nvSpPr>
      <dsp:spPr>
        <a:xfrm>
          <a:off x="468052" y="3996443"/>
          <a:ext cx="6552727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List of open devices</a:t>
          </a:r>
          <a:endParaRPr lang="en-US" sz="1800" kern="1200"/>
        </a:p>
      </dsp:txBody>
      <dsp:txXfrm>
        <a:off x="1614779" y="3996443"/>
        <a:ext cx="4259273" cy="666073"/>
      </dsp:txXfrm>
    </dsp:sp>
    <dsp:sp modelId="{4805F752-4C35-4E9B-BF85-1A3E025D84CC}">
      <dsp:nvSpPr>
        <dsp:cNvPr id="0" name=""/>
        <dsp:cNvSpPr/>
      </dsp:nvSpPr>
      <dsp:spPr>
        <a:xfrm>
          <a:off x="0" y="4662517"/>
          <a:ext cx="7488832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Protection</a:t>
          </a:r>
          <a:endParaRPr lang="en-US" sz="1800" kern="1200"/>
        </a:p>
      </dsp:txBody>
      <dsp:txXfrm>
        <a:off x="1310545" y="4662517"/>
        <a:ext cx="4867740" cy="666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1513"/>
          <a:ext cx="6192728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26281"/>
        <a:ext cx="6143192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192728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61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192728" cy="1059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24509"/>
          <a:ext cx="6035282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49277"/>
        <a:ext cx="5985746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035282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2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kern="12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035282" cy="1059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31755"/>
          <a:ext cx="6035282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56523"/>
        <a:ext cx="5985746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035282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2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035282" cy="1059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28349"/>
          <a:ext cx="7560840" cy="4468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15" y="50164"/>
        <a:ext cx="7517210" cy="403252"/>
      </dsp:txXfrm>
    </dsp:sp>
    <dsp:sp modelId="{1DBB1439-FC42-4704-B212-FE8EEC5CE831}">
      <dsp:nvSpPr>
        <dsp:cNvPr id="0" name=""/>
        <dsp:cNvSpPr/>
      </dsp:nvSpPr>
      <dsp:spPr>
        <a:xfrm>
          <a:off x="0" y="447768"/>
          <a:ext cx="7560840" cy="126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47768"/>
        <a:ext cx="7560840" cy="1265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79293"/>
          <a:ext cx="7560840" cy="5258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669" y="104962"/>
        <a:ext cx="7509502" cy="474487"/>
      </dsp:txXfrm>
    </dsp:sp>
    <dsp:sp modelId="{1DBB1439-FC42-4704-B212-FE8EEC5CE831}">
      <dsp:nvSpPr>
        <dsp:cNvPr id="0" name=""/>
        <dsp:cNvSpPr/>
      </dsp:nvSpPr>
      <dsp:spPr>
        <a:xfrm>
          <a:off x="0" y="622857"/>
          <a:ext cx="756084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622857"/>
        <a:ext cx="7560840" cy="10598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79293"/>
          <a:ext cx="7560840" cy="5258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669" y="104962"/>
        <a:ext cx="7509502" cy="474487"/>
      </dsp:txXfrm>
    </dsp:sp>
    <dsp:sp modelId="{1DBB1439-FC42-4704-B212-FE8EEC5CE831}">
      <dsp:nvSpPr>
        <dsp:cNvPr id="0" name=""/>
        <dsp:cNvSpPr/>
      </dsp:nvSpPr>
      <dsp:spPr>
        <a:xfrm>
          <a:off x="0" y="622857"/>
          <a:ext cx="756084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622857"/>
        <a:ext cx="7560840" cy="1059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22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26" Type="http://schemas.openxmlformats.org/officeDocument/2006/relationships/diagramQuickStyle" Target="../diagrams/quickStyle7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6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5" Type="http://schemas.openxmlformats.org/officeDocument/2006/relationships/diagramLayout" Target="../diagrams/layout7.xml"/><Relationship Id="rId33" Type="http://schemas.microsoft.com/office/2007/relationships/diagramDrawing" Target="../diagrams/drawing8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5.xml"/><Relationship Id="rId20" Type="http://schemas.openxmlformats.org/officeDocument/2006/relationships/diagramLayout" Target="../diagrams/layout6.xml"/><Relationship Id="rId29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24" Type="http://schemas.openxmlformats.org/officeDocument/2006/relationships/diagramData" Target="../diagrams/data7.xml"/><Relationship Id="rId32" Type="http://schemas.openxmlformats.org/officeDocument/2006/relationships/diagramColors" Target="../diagrams/colors8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23" Type="http://schemas.microsoft.com/office/2007/relationships/diagramDrawing" Target="../diagrams/drawing6.xml"/><Relationship Id="rId28" Type="http://schemas.microsoft.com/office/2007/relationships/diagramDrawing" Target="../diagrams/drawing7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31" Type="http://schemas.openxmlformats.org/officeDocument/2006/relationships/diagramQuickStyle" Target="../diagrams/quickStyle8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Colors" Target="../diagrams/colors6.xml"/><Relationship Id="rId27" Type="http://schemas.openxmlformats.org/officeDocument/2006/relationships/diagramColors" Target="../diagrams/colors7.xml"/><Relationship Id="rId30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0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34872" y="875156"/>
            <a:ext cx="1716884" cy="863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01160" y="1735694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92392" y="1955084"/>
            <a:ext cx="6426911" cy="41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92392" y="1999292"/>
            <a:ext cx="4767" cy="615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39370" y="3380789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2749" y="2609365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143" y="2628055"/>
            <a:ext cx="246232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92392" y="2975005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8298" y="3374948"/>
            <a:ext cx="4358296" cy="11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1002" y="3392467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6594" y="3372803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9370" y="3386937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138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19303" y="3009565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419303" y="1955084"/>
            <a:ext cx="0" cy="6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5093" y="3774605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9196" y="3774605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6199" y="4685139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3210" y="4438079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27448" y="4170611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612968" y="4139112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13680" y="3960988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31474" y="3954447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3005" y="4994596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47111" y="4976538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10560496" y="3379864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6199" y="5385990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43721" y="4587423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138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560496" y="4595677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88221" y="4685139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551384" y="4405382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54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0383" y="5385990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99154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6611" y="85449"/>
            <a:ext cx="10575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WINDOWS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276872"/>
            <a:ext cx="4021330" cy="3528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22776148"/>
              </p:ext>
            </p:extLst>
          </p:nvPr>
        </p:nvGraphicFramePr>
        <p:xfrm>
          <a:off x="7968208" y="2276872"/>
          <a:ext cx="340138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765" y="112474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765" y="35226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64E458F-DD7F-4C10-B41D-3D67A49FEEBB}"/>
              </a:ext>
            </a:extLst>
          </p:cNvPr>
          <p:cNvSpPr/>
          <p:nvPr/>
        </p:nvSpPr>
        <p:spPr>
          <a:xfrm>
            <a:off x="2050867" y="1330646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7076D44-BA2A-4086-9366-04451885E6A8}"/>
              </a:ext>
            </a:extLst>
          </p:cNvPr>
          <p:cNvSpPr/>
          <p:nvPr/>
        </p:nvSpPr>
        <p:spPr>
          <a:xfrm>
            <a:off x="3931918" y="1330646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FAT1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44E3AE3-9854-4EB0-A8B1-46210FCB681A}"/>
              </a:ext>
            </a:extLst>
          </p:cNvPr>
          <p:cNvSpPr/>
          <p:nvPr/>
        </p:nvSpPr>
        <p:spPr>
          <a:xfrm>
            <a:off x="5144586" y="1330646"/>
            <a:ext cx="1637212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FAT2 duplicate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8EE7B7C-D76C-468F-A72F-39CD988E1113}"/>
              </a:ext>
            </a:extLst>
          </p:cNvPr>
          <p:cNvSpPr/>
          <p:nvPr/>
        </p:nvSpPr>
        <p:spPr>
          <a:xfrm>
            <a:off x="6781797" y="1330646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Folder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4A1A8A4-240B-4DC1-89FE-BF281BDC1C50}"/>
              </a:ext>
            </a:extLst>
          </p:cNvPr>
          <p:cNvSpPr/>
          <p:nvPr/>
        </p:nvSpPr>
        <p:spPr>
          <a:xfrm>
            <a:off x="8229601" y="1330646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Files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50867" y="4242792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1918" y="4242792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File Table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2969" y="4242792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File Data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94020" y="4242792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Area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440" y="1268760"/>
            <a:ext cx="314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of a Process: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46035279"/>
              </p:ext>
            </p:extLst>
          </p:nvPr>
        </p:nvGraphicFramePr>
        <p:xfrm>
          <a:off x="2639616" y="1124744"/>
          <a:ext cx="748883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11290" y="332909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8" name="Oval 7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5" name="Curved Connector 14"/>
            <p:cNvCxnSpPr>
              <a:stCxn id="13" idx="7"/>
              <a:endCxn id="12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2" idx="3"/>
              <a:endCxn id="13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2" idx="6"/>
              <a:endCxn id="14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2" idx="5"/>
              <a:endCxn id="11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11" idx="2"/>
              <a:endCxn id="13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1" idx="5"/>
              <a:endCxn id="9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9" idx="1"/>
              <a:endCxn id="11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9" idx="2"/>
              <a:endCxn id="10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13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0" idx="1"/>
              <a:endCxn id="13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17190" y="1276429"/>
            <a:ext cx="208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States: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Graphic spid="5" grpId="0">
        <p:bldAsOne/>
      </p:bldGraphic>
      <p:bldGraphic spid="5" grpId="1">
        <p:bldAsOne/>
      </p:bldGraphic>
      <p:bldP spid="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7516" t="40546" r="57678" b="15333"/>
          <a:stretch/>
        </p:blipFill>
        <p:spPr>
          <a:xfrm>
            <a:off x="1919536" y="1844824"/>
            <a:ext cx="3024336" cy="30243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42912" t="40546" r="34053" b="15333"/>
          <a:stretch/>
        </p:blipFill>
        <p:spPr>
          <a:xfrm>
            <a:off x="7608168" y="1844824"/>
            <a:ext cx="2808312" cy="30243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03512" y="5301208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8168" y="5301546"/>
            <a:ext cx="34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Linked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5680" y="3326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5272" y="3009657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71349" y="1881218"/>
            <a:ext cx="158417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/>
        </p:nvSpPr>
        <p:spPr>
          <a:xfrm>
            <a:off x="3962308" y="2865641"/>
            <a:ext cx="936104" cy="9361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6996100" y="3066959"/>
            <a:ext cx="504056" cy="5384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3741111" y="1505082"/>
            <a:ext cx="1378498" cy="7200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6528048" y="1481631"/>
            <a:ext cx="1440160" cy="7617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Relocation 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2337400" y="3333693"/>
            <a:ext cx="16249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  <a:endCxn id="9" idx="0"/>
          </p:cNvCxnSpPr>
          <p:nvPr/>
        </p:nvCxnSpPr>
        <p:spPr>
          <a:xfrm>
            <a:off x="4430360" y="2225162"/>
            <a:ext cx="0" cy="640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0" idx="2"/>
          </p:cNvCxnSpPr>
          <p:nvPr/>
        </p:nvCxnSpPr>
        <p:spPr>
          <a:xfrm>
            <a:off x="4898412" y="3333693"/>
            <a:ext cx="2097688" cy="2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6"/>
          </p:cNvCxnSpPr>
          <p:nvPr/>
        </p:nvCxnSpPr>
        <p:spPr>
          <a:xfrm flipV="1">
            <a:off x="7500156" y="3333693"/>
            <a:ext cx="1271193" cy="250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>
            <a:off x="7248128" y="2243348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30360" y="3801745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2357" y="2567035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065" y="3009656"/>
            <a:ext cx="57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37584" y="2606939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4405" y="4536489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771349" y="224334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71349" y="254540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0150" y="286564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1349" y="3194322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71349" y="350100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90150" y="3810473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771349" y="4184150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92953" y="2746457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3215" y="2229600"/>
            <a:ext cx="888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1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 100 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23605" y="5455899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67408" y="2948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59496" y="2875401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56061" y="3122193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48884" y="2875738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3237966" y="3154803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45789" y="3154803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9696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04112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357825"/>
              </p:ext>
            </p:extLst>
          </p:nvPr>
        </p:nvGraphicFramePr>
        <p:xfrm>
          <a:off x="4652430" y="4825960"/>
          <a:ext cx="1979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="" xmlns:a16="http://schemas.microsoft.com/office/drawing/2014/main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="" xmlns:a16="http://schemas.microsoft.com/office/drawing/2014/main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38528268"/>
                  </a:ext>
                </a:extLst>
              </a:tr>
            </a:tbl>
          </a:graphicData>
        </a:graphic>
      </p:graphicFrame>
      <p:sp>
        <p:nvSpPr>
          <p:cNvPr id="30" name="Right Arrow 29"/>
          <p:cNvSpPr/>
          <p:nvPr/>
        </p:nvSpPr>
        <p:spPr>
          <a:xfrm>
            <a:off x="2904865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545841" y="3784260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7264134" y="3697174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744072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4202987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8439434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34268" y="2110640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80474" y="2110640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54478" y="4306250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42619" y="1196752"/>
            <a:ext cx="2609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Paging Mechanism: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202987" y="2852936"/>
            <a:ext cx="0" cy="293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202987" y="2875401"/>
            <a:ext cx="36932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896200" y="2852936"/>
            <a:ext cx="0" cy="301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48367"/>
              </p:ext>
            </p:extLst>
          </p:nvPr>
        </p:nvGraphicFramePr>
        <p:xfrm>
          <a:off x="3575720" y="1916832"/>
          <a:ext cx="5040561" cy="3312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5040561"/>
              </a:tblGrid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Mohammed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Asik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K.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Jabbar M.A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Ajaykumar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Yadav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Shree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Priyal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Potnis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Sri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Thota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23792" y="620688"/>
            <a:ext cx="4140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="" xmlns:a16="http://schemas.microsoft.com/office/drawing/2014/main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="" xmlns:a16="http://schemas.microsoft.com/office/drawing/2014/main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="" xmlns:a16="http://schemas.microsoft.com/office/drawing/2014/main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="" xmlns:a16="http://schemas.microsoft.com/office/drawing/2014/main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="" xmlns:a16="http://schemas.microsoft.com/office/drawing/2014/main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C5C365-61B1-4C67-826C-ABE0212113E8}"/>
              </a:ext>
            </a:extLst>
          </p:cNvPr>
          <p:cNvSpPr txBox="1"/>
          <p:nvPr/>
        </p:nvSpPr>
        <p:spPr>
          <a:xfrm>
            <a:off x="4700305" y="360074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404" y="1457692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="" xmlns:a16="http://schemas.microsoft.com/office/drawing/2014/main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822303" y="2741962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="" xmlns:a16="http://schemas.microsoft.com/office/drawing/2014/main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2420888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1959223"/>
            <a:ext cx="198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 of Disk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0216" y="1959223"/>
            <a:ext cx="157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Directories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="" xmlns:a16="http://schemas.microsoft.com/office/drawing/2014/main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803807" y="411291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="" xmlns:a16="http://schemas.microsoft.com/office/drawing/2014/main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="" xmlns:a16="http://schemas.microsoft.com/office/drawing/2014/main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6080" y="2537777"/>
            <a:ext cx="45365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Fault 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Quality </a:t>
            </a:r>
            <a:r>
              <a:rPr lang="en-US" sz="2000" dirty="0"/>
              <a:t>of Service 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Security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transmitted 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961716" cy="380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188640"/>
            <a:ext cx="108732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It is an electronic device which takes the data,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the data according to the instructions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provides the output to the user.</a:t>
            </a: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" y="2298649"/>
            <a:ext cx="11448946" cy="40566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527" y="260648"/>
            <a:ext cx="392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Database: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515517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6160" y="1772816"/>
            <a:ext cx="38164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Composite 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079776" y="40466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407368" y="1471424"/>
            <a:ext cx="11305256" cy="293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these rules as the prerequisites to consider a database management systems (DBMS) as a relational data base management system (RDBMS).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Although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rules were not initially widely popular in commercial use, later DBMSs were based on Codd's rules.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/>
        </p:nvGraphicFramePr>
        <p:xfrm>
          <a:off x="2285508" y="2519866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5557420" y="1907540"/>
            <a:ext cx="13131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endParaRPr lang="en-US" dirty="0"/>
          </a:p>
        </p:txBody>
      </p:sp>
      <p:sp>
        <p:nvSpPr>
          <p:cNvPr id="1048630" name="Left Brace 16"/>
          <p:cNvSpPr/>
          <p:nvPr/>
        </p:nvSpPr>
        <p:spPr>
          <a:xfrm rot="16200000">
            <a:off x="6259498" y="1160748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101036" y="297895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285508" y="2519866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335360" y="3235333"/>
            <a:ext cx="1516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Cardinality=3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701436" y="4355812"/>
            <a:ext cx="11734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Degree=4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2605092" y="197516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241045" y="1693515"/>
            <a:ext cx="10718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Attribute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9912424" y="386104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632504" y="3633942"/>
            <a:ext cx="7416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Tuple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079776" y="-20475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</a:p>
        </p:txBody>
      </p: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  <p:bldP spid="104860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487227"/>
            <a:ext cx="5510456" cy="2468928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371555"/>
            <a:ext cx="450923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90" y="25715"/>
            <a:ext cx="8833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 input device is any hardware device that sends data to 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3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7" y="2326461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046" y="117128"/>
            <a:ext cx="664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947" y="1753101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375768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59" y="1022398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3992" y="6105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881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27448" y="1249893"/>
            <a:ext cx="9190424" cy="1806550"/>
            <a:chOff x="-531864" y="-103481"/>
            <a:chExt cx="9190424" cy="1806550"/>
          </a:xfrm>
        </p:grpSpPr>
        <p:sp>
          <p:nvSpPr>
            <p:cNvPr id="3" name="Rectangle 2"/>
            <p:cNvSpPr/>
            <p:nvPr/>
          </p:nvSpPr>
          <p:spPr>
            <a:xfrm>
              <a:off x="764280" y="-88241"/>
              <a:ext cx="144016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6293" y="1017269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54640" y="-88241"/>
              <a:ext cx="109728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FILTER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9505" y="-88241"/>
              <a:ext cx="11430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BRIDGE RECTIFIER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5520" y="-103481"/>
              <a:ext cx="1251488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VOLTAGE REGULATOR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3753" y="-88241"/>
              <a:ext cx="1104807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DC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531864" y="-84614"/>
              <a:ext cx="1059399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INPUT</a:t>
              </a:r>
            </a:p>
          </p:txBody>
        </p:sp>
        <p:cxnSp>
          <p:nvCxnSpPr>
            <p:cNvPr id="15" name="Straight Arrow Connector 14"/>
            <p:cNvCxnSpPr>
              <a:stCxn id="13" idx="3"/>
              <a:endCxn id="3" idx="1"/>
            </p:cNvCxnSpPr>
            <p:nvPr/>
          </p:nvCxnSpPr>
          <p:spPr>
            <a:xfrm flipV="1">
              <a:off x="527535" y="254659"/>
              <a:ext cx="236745" cy="36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  <a:endCxn id="12" idx="1"/>
            </p:cNvCxnSpPr>
            <p:nvPr/>
          </p:nvCxnSpPr>
          <p:spPr>
            <a:xfrm>
              <a:off x="2204440" y="254659"/>
              <a:ext cx="605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1" idx="1"/>
            </p:cNvCxnSpPr>
            <p:nvPr/>
          </p:nvCxnSpPr>
          <p:spPr>
            <a:xfrm>
              <a:off x="3952505" y="254659"/>
              <a:ext cx="5021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4" idx="1"/>
            </p:cNvCxnSpPr>
            <p:nvPr/>
          </p:nvCxnSpPr>
          <p:spPr>
            <a:xfrm flipV="1">
              <a:off x="5551920" y="247039"/>
              <a:ext cx="513600" cy="7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5" idx="1"/>
            </p:cNvCxnSpPr>
            <p:nvPr/>
          </p:nvCxnSpPr>
          <p:spPr>
            <a:xfrm>
              <a:off x="7317008" y="247039"/>
              <a:ext cx="236745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5" idx="2"/>
              <a:endCxn id="10" idx="3"/>
            </p:cNvCxnSpPr>
            <p:nvPr/>
          </p:nvCxnSpPr>
          <p:spPr>
            <a:xfrm rot="5400000">
              <a:off x="6699544" y="-46444"/>
              <a:ext cx="747370" cy="206585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stCxn id="10" idx="1"/>
            <a:endCxn id="12" idx="2"/>
          </p:cNvCxnSpPr>
          <p:nvPr/>
        </p:nvCxnSpPr>
        <p:spPr>
          <a:xfrm rot="10800000">
            <a:off x="5040317" y="1950933"/>
            <a:ext cx="1435288" cy="7626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4880" y="323427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ar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9" y="381905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32" y="3597919"/>
            <a:ext cx="3682438" cy="259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56792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1124744"/>
            <a:ext cx="39316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2768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876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2494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2494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12976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1297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692812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668539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4" y="404664"/>
            <a:ext cx="3620340" cy="2736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4" y="3573016"/>
            <a:ext cx="3754857" cy="25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21810</TotalTime>
  <Words>1639</Words>
  <Application>Microsoft Office PowerPoint</Application>
  <PresentationFormat>Widescreen</PresentationFormat>
  <Paragraphs>614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Mohammed, Jabbar</cp:lastModifiedBy>
  <cp:revision>180</cp:revision>
  <dcterms:created xsi:type="dcterms:W3CDTF">2017-10-18T07:07:16Z</dcterms:created>
  <dcterms:modified xsi:type="dcterms:W3CDTF">2018-04-09T08:49:21Z</dcterms:modified>
</cp:coreProperties>
</file>